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9.xml"/>
  <Override ContentType="application/vnd.openxmlformats-officedocument.presentationml.slideMaster+xml" PartName="/ppt/slideMasters/slideMaster11.xml"/>
  <Override ContentType="application/vnd.openxmlformats-officedocument.presentationml.slideMaster+xml" PartName="/ppt/slideMasters/slideMaster13.xml"/>
  <Override ContentType="application/vnd.openxmlformats-officedocument.presentationml.slideMaster+xml" PartName="/ppt/slideMasters/slideMaster10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14.xml"/>
  <Override ContentType="application/vnd.openxmlformats-officedocument.presentationml.slideMaster+xml" PartName="/ppt/slideMasters/slideMaster12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14.xml"/>
  <Override ContentType="application/vnd.openxmlformats-officedocument.theme+xml" PartName="/ppt/theme/theme6.xml"/>
  <Override ContentType="application/vnd.openxmlformats-officedocument.theme+xml" PartName="/ppt/theme/theme3.xml"/>
  <Override ContentType="application/vnd.openxmlformats-officedocument.theme+xml" PartName="/ppt/theme/theme11.xml"/>
  <Override ContentType="application/vnd.openxmlformats-officedocument.theme+xml" PartName="/ppt/theme/theme5.xml"/>
  <Override ContentType="application/vnd.openxmlformats-officedocument.theme+xml" PartName="/ppt/theme/theme15.xml"/>
  <Override ContentType="application/vnd.openxmlformats-officedocument.theme+xml" PartName="/ppt/theme/theme9.xml"/>
  <Override ContentType="application/vnd.openxmlformats-officedocument.theme+xml" PartName="/ppt/theme/theme13.xml"/>
  <Override ContentType="application/vnd.openxmlformats-officedocument.theme+xml" PartName="/ppt/theme/theme7.xml"/>
  <Override ContentType="application/vnd.openxmlformats-officedocument.theme+xml" PartName="/ppt/theme/theme2.xml"/>
  <Override ContentType="application/vnd.openxmlformats-officedocument.theme+xml" PartName="/ppt/theme/theme4.xml"/>
  <Override ContentType="application/vnd.openxmlformats-officedocument.theme+xml" PartName="/ppt/theme/theme8.xml"/>
  <Override ContentType="application/vnd.openxmlformats-officedocument.theme+xml" PartName="/ppt/theme/theme10.xml"/>
  <Override ContentType="application/vnd.openxmlformats-officedocument.theme+xml" PartName="/ppt/theme/theme1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  <p:sldMasterId id="2147483650" r:id="rId5"/>
    <p:sldMasterId id="2147483652" r:id="rId6"/>
    <p:sldMasterId id="2147483653" r:id="rId7"/>
    <p:sldMasterId id="2147483655" r:id="rId8"/>
    <p:sldMasterId id="2147483657" r:id="rId9"/>
    <p:sldMasterId id="2147483659" r:id="rId10"/>
    <p:sldMasterId id="2147483661" r:id="rId11"/>
    <p:sldMasterId id="2147483663" r:id="rId12"/>
    <p:sldMasterId id="2147483665" r:id="rId13"/>
    <p:sldMasterId id="2147483667" r:id="rId14"/>
    <p:sldMasterId id="2147483669" r:id="rId15"/>
    <p:sldMasterId id="2147483671" r:id="rId16"/>
    <p:sldMasterId id="2147483673" r:id="rId17"/>
  </p:sldMasterIdLst>
  <p:notesMasterIdLst>
    <p:notesMasterId r:id="rId18"/>
  </p:notesMasterIdLst>
  <p:sldIdLst>
    <p:sldId id="256" r:id="rId19"/>
    <p:sldId id="257" r:id="rId20"/>
    <p:sldId id="258" r:id="rId21"/>
    <p:sldId id="259" r:id="rId22"/>
  </p:sldIdLst>
  <p:sldSz cy="6858000" cx="9144000"/>
  <p:notesSz cx="6858000" cy="9144000"/>
  <p:embeddedFontLst>
    <p:embeddedFont>
      <p:font typeface="Century Gothic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:go="http://customooxmlschemas.google.com/" r:id="rId27" roundtripDataSignature="AMtx7mgqDeBVJbmq2M2HI6uB2KxcvxXm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2.xml"/><Relationship Id="rId22" Type="http://schemas.openxmlformats.org/officeDocument/2006/relationships/slide" Target="slides/slide4.xml"/><Relationship Id="rId21" Type="http://schemas.openxmlformats.org/officeDocument/2006/relationships/slide" Target="slides/slide3.xml"/><Relationship Id="rId24" Type="http://schemas.openxmlformats.org/officeDocument/2006/relationships/font" Target="fonts/CenturyGothic-bold.fntdata"/><Relationship Id="rId23" Type="http://schemas.openxmlformats.org/officeDocument/2006/relationships/font" Target="fonts/CenturyGothic-regular.fntdata"/><Relationship Id="rId1" Type="http://schemas.openxmlformats.org/officeDocument/2006/relationships/theme" Target="theme/theme8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26" Type="http://schemas.openxmlformats.org/officeDocument/2006/relationships/font" Target="fonts/CenturyGothic-boldItalic.fntdata"/><Relationship Id="rId25" Type="http://schemas.openxmlformats.org/officeDocument/2006/relationships/font" Target="fonts/CenturyGothic-italic.fntdata"/><Relationship Id="rId27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11" Type="http://schemas.openxmlformats.org/officeDocument/2006/relationships/slideMaster" Target="slideMasters/slideMaster8.xml"/><Relationship Id="rId10" Type="http://schemas.openxmlformats.org/officeDocument/2006/relationships/slideMaster" Target="slideMasters/slideMaster7.xml"/><Relationship Id="rId13" Type="http://schemas.openxmlformats.org/officeDocument/2006/relationships/slideMaster" Target="slideMasters/slideMaster10.xml"/><Relationship Id="rId12" Type="http://schemas.openxmlformats.org/officeDocument/2006/relationships/slideMaster" Target="slideMasters/slideMaster9.xml"/><Relationship Id="rId15" Type="http://schemas.openxmlformats.org/officeDocument/2006/relationships/slideMaster" Target="slideMasters/slideMaster12.xml"/><Relationship Id="rId14" Type="http://schemas.openxmlformats.org/officeDocument/2006/relationships/slideMaster" Target="slideMasters/slideMaster11.xml"/><Relationship Id="rId17" Type="http://schemas.openxmlformats.org/officeDocument/2006/relationships/slideMaster" Target="slideMasters/slideMaster14.xml"/><Relationship Id="rId16" Type="http://schemas.openxmlformats.org/officeDocument/2006/relationships/slideMaster" Target="slideMasters/slideMaster13.xml"/><Relationship Id="rId19" Type="http://schemas.openxmlformats.org/officeDocument/2006/relationships/slide" Target="slides/slide1.xml"/><Relationship Id="rId18" Type="http://schemas.openxmlformats.org/officeDocument/2006/relationships/notesMaster" Target="notesMasters/notesMaster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;n"/>
          <p:cNvSpPr txBox="1"/>
          <p:nvPr>
            <p:ph idx="2" type="hdr"/>
          </p:nvPr>
        </p:nvSpPr>
        <p:spPr>
          <a:xfrm>
            <a:off x="0" y="0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0" type="dt"/>
          </p:nvPr>
        </p:nvSpPr>
        <p:spPr>
          <a:xfrm>
            <a:off x="3884612" y="0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/>
          <p:nvPr>
            <p:ph idx="3" type="sldImg"/>
          </p:nvPr>
        </p:nvSpPr>
        <p:spPr>
          <a:xfrm>
            <a:off x="1143000" y="685800"/>
            <a:ext cx="4567237" cy="34242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" name="Google Shape;9;n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n"/>
          <p:cNvSpPr txBox="1"/>
          <p:nvPr>
            <p:ph idx="11" type="ftr"/>
          </p:nvPr>
        </p:nvSpPr>
        <p:spPr>
          <a:xfrm>
            <a:off x="0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n"/>
          <p:cNvSpPr txBox="1"/>
          <p:nvPr>
            <p:ph idx="12" type="sldNum"/>
          </p:nvPr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:notes"/>
          <p:cNvSpPr txBox="1"/>
          <p:nvPr/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22" name="Google Shape;22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23" name="Google Shape;223;p1:notes"/>
          <p:cNvSpPr txBox="1"/>
          <p:nvPr>
            <p:ph idx="1" type="body"/>
          </p:nvPr>
        </p:nvSpPr>
        <p:spPr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:notes"/>
          <p:cNvSpPr txBox="1"/>
          <p:nvPr/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2" name="Google Shape;232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33" name="Google Shape;233;p2:notes"/>
          <p:cNvSpPr txBox="1"/>
          <p:nvPr>
            <p:ph idx="1" type="body"/>
          </p:nvPr>
        </p:nvSpPr>
        <p:spPr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:notes"/>
          <p:cNvSpPr/>
          <p:nvPr>
            <p:ph idx="2" type="sldImg"/>
          </p:nvPr>
        </p:nvSpPr>
        <p:spPr>
          <a:xfrm>
            <a:off x="1143000" y="685800"/>
            <a:ext cx="4567237" cy="34242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4:notes"/>
          <p:cNvSpPr/>
          <p:nvPr>
            <p:ph idx="2" type="sldImg"/>
          </p:nvPr>
        </p:nvSpPr>
        <p:spPr>
          <a:xfrm>
            <a:off x="1143000" y="685800"/>
            <a:ext cx="4567237" cy="34242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enutzerdefiniertes Layout">
  <p:cSld name="Benutzerdefiniertes Layou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179388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1" type="ftr"/>
          </p:nvPr>
        </p:nvSpPr>
        <p:spPr>
          <a:xfrm>
            <a:off x="179387" y="6188075"/>
            <a:ext cx="2890837" cy="17383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6877050" y="6342062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Beschriftung" type="picTx">
  <p:cSld name="PICTURE_WITH_CAPTION_TEXT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2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71" name="Google Shape;171;p2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72" name="Google Shape;172;p25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25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 type="vertTx">
  <p:cSld name="VERTICAL_TEXT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27"/>
          <p:cNvSpPr txBox="1"/>
          <p:nvPr>
            <p:ph idx="1" type="body"/>
          </p:nvPr>
        </p:nvSpPr>
        <p:spPr>
          <a:xfrm rot="5400000">
            <a:off x="2051049" y="-963612"/>
            <a:ext cx="5037137" cy="87804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27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27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 type="vertTitleAndTx">
  <p:cSld name="VERTICAL_TITLE_AND_VERTICAL_TEXT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 txBox="1"/>
          <p:nvPr>
            <p:ph type="title"/>
          </p:nvPr>
        </p:nvSpPr>
        <p:spPr>
          <a:xfrm rot="5400000">
            <a:off x="4855369" y="1840706"/>
            <a:ext cx="6015038" cy="2193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29"/>
          <p:cNvSpPr txBox="1"/>
          <p:nvPr>
            <p:ph idx="1" type="body"/>
          </p:nvPr>
        </p:nvSpPr>
        <p:spPr>
          <a:xfrm rot="5400000">
            <a:off x="388938" y="-279400"/>
            <a:ext cx="6015038" cy="6434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29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29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, Inhalt und Text" type="objAndTx">
  <p:cSld name="OBJECT_AND_TEXT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1"/>
          <p:cNvSpPr txBox="1"/>
          <p:nvPr>
            <p:ph type="title"/>
          </p:nvPr>
        </p:nvSpPr>
        <p:spPr>
          <a:xfrm>
            <a:off x="179388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31"/>
          <p:cNvSpPr txBox="1"/>
          <p:nvPr>
            <p:ph idx="1" type="body"/>
          </p:nvPr>
        </p:nvSpPr>
        <p:spPr>
          <a:xfrm>
            <a:off x="179388" y="908050"/>
            <a:ext cx="4313237" cy="503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31"/>
          <p:cNvSpPr txBox="1"/>
          <p:nvPr>
            <p:ph idx="2" type="body"/>
          </p:nvPr>
        </p:nvSpPr>
        <p:spPr>
          <a:xfrm>
            <a:off x="4645025" y="908050"/>
            <a:ext cx="4314825" cy="503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31"/>
          <p:cNvSpPr txBox="1"/>
          <p:nvPr>
            <p:ph idx="11" type="ftr"/>
          </p:nvPr>
        </p:nvSpPr>
        <p:spPr>
          <a:xfrm>
            <a:off x="179387" y="6188075"/>
            <a:ext cx="2890837" cy="17383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31"/>
          <p:cNvSpPr txBox="1"/>
          <p:nvPr>
            <p:ph idx="12" type="sldNum"/>
          </p:nvPr>
        </p:nvSpPr>
        <p:spPr>
          <a:xfrm>
            <a:off x="6877050" y="6342062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type="title">
  <p:cSld name="TITL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spcBef>
                <a:spcPts val="550"/>
              </a:spcBef>
              <a:spcAft>
                <a:spcPts val="0"/>
              </a:spcAft>
              <a:buSzPts val="2200"/>
              <a:buNone/>
              <a:defRPr/>
            </a:lvl2pPr>
            <a:lvl3pPr lvl="2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lvl="3" algn="ctr">
              <a:spcBef>
                <a:spcPts val="45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überschrift" type="secHead">
  <p:cSld name="SECTION_HEADER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79" name="Google Shape;79;p13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 type="twoObj">
  <p:cSld name="TWO_OBJECT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5"/>
          <p:cNvSpPr txBox="1"/>
          <p:nvPr>
            <p:ph idx="1" type="body"/>
          </p:nvPr>
        </p:nvSpPr>
        <p:spPr>
          <a:xfrm>
            <a:off x="179388" y="908050"/>
            <a:ext cx="4313237" cy="503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4" name="Google Shape;94;p15"/>
          <p:cNvSpPr txBox="1"/>
          <p:nvPr>
            <p:ph idx="2" type="body"/>
          </p:nvPr>
        </p:nvSpPr>
        <p:spPr>
          <a:xfrm>
            <a:off x="4645025" y="908050"/>
            <a:ext cx="4314825" cy="503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5" name="Google Shape;95;p15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 type="twoTxTwoObj">
  <p:cSld name="TWO_OBJECTS_WITH_TEX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10" name="Google Shape;110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111" name="Google Shape;111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12" name="Google Shape;112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113" name="Google Shape;113;p17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7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9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9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 type="blank">
  <p:cSld name="BLANK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1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Beschriftung" type="objTx">
  <p:cSld name="OBJECT_WITH_CAPTION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/>
        </p:txBody>
      </p:sp>
      <p:sp>
        <p:nvSpPr>
          <p:cNvPr id="155" name="Google Shape;155;p2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56" name="Google Shape;156;p23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3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8.xml"/></Relationships>
</file>

<file path=ppt/slideMasters/_rels/slideMaster10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<Relationship Id="rId3" Type="http://schemas.openxmlformats.org/officeDocument/2006/relationships/theme" Target="../theme/theme5.xml"/></Relationships>
</file>

<file path=ppt/slideMasters/_rels/slideMaster1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3" Type="http://schemas.openxmlformats.org/officeDocument/2006/relationships/theme" Target="../theme/theme7.xml"/></Relationships>
</file>

<file path=ppt/slideMasters/_rels/slideMaster1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1.xml"/><Relationship Id="rId3" Type="http://schemas.openxmlformats.org/officeDocument/2006/relationships/theme" Target="../theme/theme2.xml"/></Relationships>
</file>

<file path=ppt/slideMasters/_rels/slideMaster13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3" Type="http://schemas.openxmlformats.org/officeDocument/2006/relationships/theme" Target="../theme/theme14.xml"/></Relationships>
</file>

<file path=ppt/slideMasters/_rels/slideMaster14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theme" Target="../theme/theme13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theme" Target="../theme/theme9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3" Type="http://schemas.openxmlformats.org/officeDocument/2006/relationships/theme" Target="../theme/theme4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3" Type="http://schemas.openxmlformats.org/officeDocument/2006/relationships/theme" Target="../theme/theme10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3" Type="http://schemas.openxmlformats.org/officeDocument/2006/relationships/theme" Target="../theme/theme6.xml"/></Relationships>
</file>

<file path=ppt/slideMasters/_rels/slideMaster8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theme" Target="../theme/theme11.xml"/></Relationships>
</file>

<file path=ppt/slideMasters/_rels/slideMaster9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3" Type="http://schemas.openxmlformats.org/officeDocument/2006/relationships/theme" Target="../theme/theme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oogle Shape;13;p5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4" name="Google Shape;14;p5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Google Shape;15;p5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6" name="Google Shape;16;p5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5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11" type="ftr"/>
          </p:nvPr>
        </p:nvSpPr>
        <p:spPr>
          <a:xfrm>
            <a:off x="179387" y="6188075"/>
            <a:ext cx="2890837" cy="17383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6877050" y="6342062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" name="Google Shape;143;p22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44" name="Google Shape;144;p22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5" name="Google Shape;145;p22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46" name="Google Shape;146;p22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2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2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Google Shape;149;p22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p22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22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" name="Google Shape;159;p24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60" name="Google Shape;160;p24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1" name="Google Shape;161;p24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62" name="Google Shape;162;p24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2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4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5" name="Google Shape;165;p24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24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7" name="Google Shape;167;p24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5" name="Google Shape;175;p26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76" name="Google Shape;176;p26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" name="Google Shape;177;p26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78" name="Google Shape;178;p26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2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6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1" name="Google Shape;181;p26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2" name="Google Shape;182;p26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3" name="Google Shape;183;p26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28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91" name="Google Shape;191;p28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2" name="Google Shape;192;p28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93" name="Google Shape;193;p28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Google Shape;194;p2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8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6" name="Google Shape;196;p28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Google Shape;197;p28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8" name="Google Shape;198;p28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" name="Google Shape;205;p30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06" name="Google Shape;206;p30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7" name="Google Shape;207;p30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08" name="Google Shape;208;p30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p3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0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1" name="Google Shape;211;p30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2" name="Google Shape;212;p30"/>
          <p:cNvSpPr txBox="1"/>
          <p:nvPr>
            <p:ph idx="11" type="ftr"/>
          </p:nvPr>
        </p:nvSpPr>
        <p:spPr>
          <a:xfrm>
            <a:off x="179387" y="6188075"/>
            <a:ext cx="2890837" cy="17383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3" name="Google Shape;213;p30"/>
          <p:cNvSpPr txBox="1"/>
          <p:nvPr>
            <p:ph idx="12" type="sldNum"/>
          </p:nvPr>
        </p:nvSpPr>
        <p:spPr>
          <a:xfrm>
            <a:off x="6877050" y="6342062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oogle Shape;27;p7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8" name="Google Shape;28;p7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" name="Google Shape;29;p7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0" name="Google Shape;30;p7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7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7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Google Shape;42;p9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43" name="Google Shape;43;p9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9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  <p:cxnSp>
        <p:nvCxnSpPr>
          <p:cNvPr id="47" name="Google Shape;47;p9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48" name="Google Shape;48;p9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p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/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0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3" name="Google Shape;53;p10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" name="Google Shape;54;p10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5" name="Google Shape;55;p10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10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Google Shape;67;p12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68" name="Google Shape;68;p12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" name="Google Shape;69;p12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70" name="Google Shape;70;p12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2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2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Google Shape;82;p14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83" name="Google Shape;83;p14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4" name="Google Shape;84;p14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85" name="Google Shape;85;p14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4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4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14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8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Google Shape;98;p16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99" name="Google Shape;99;p16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01" name="Google Shape;101;p16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6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6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16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6" name="Google Shape;116;p18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17" name="Google Shape;117;p18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8" name="Google Shape;118;p18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19" name="Google Shape;119;p18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1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8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18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18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18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0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31" name="Google Shape;131;p20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" name="Google Shape;132;p20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33" name="Google Shape;133;p20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2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0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20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20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20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mario-vogelsteller.de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"/>
          <p:cNvSpPr txBox="1"/>
          <p:nvPr>
            <p:ph type="title"/>
          </p:nvPr>
        </p:nvSpPr>
        <p:spPr>
          <a:xfrm>
            <a:off x="179387" y="-71437"/>
            <a:ext cx="7561262" cy="950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0" i="0" lang="en-US" sz="20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Mario Vogelsteller – Berater für Online-Marketing-Strategien</a:t>
            </a:r>
            <a:endParaRPr/>
          </a:p>
        </p:txBody>
      </p:sp>
      <p:sp>
        <p:nvSpPr>
          <p:cNvPr id="226" name="Google Shape;226;p1"/>
          <p:cNvSpPr txBox="1"/>
          <p:nvPr>
            <p:ph idx="4294967295" type="subTitle"/>
          </p:nvPr>
        </p:nvSpPr>
        <p:spPr>
          <a:xfrm>
            <a:off x="1447800" y="3352800"/>
            <a:ext cx="63246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39725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9725" lvl="0" marL="3429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9725" lvl="0" marL="3429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SEO, Social Media, eTourism</a:t>
            </a:r>
            <a:endParaRPr/>
          </a:p>
          <a:p>
            <a:pPr indent="-339725" lvl="0" marL="3429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www.mario-vogelsteller.de</a:t>
            </a:r>
            <a:endParaRPr/>
          </a:p>
          <a:p>
            <a:pPr indent="-342900" lvl="0" marL="3429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7" name="Google Shape;227;p1"/>
          <p:cNvSpPr txBox="1"/>
          <p:nvPr/>
        </p:nvSpPr>
        <p:spPr>
          <a:xfrm>
            <a:off x="8305800" y="6386512"/>
            <a:ext cx="3619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228" name="Google Shape;228;p1"/>
          <p:cNvSpPr txBox="1"/>
          <p:nvPr/>
        </p:nvSpPr>
        <p:spPr>
          <a:xfrm>
            <a:off x="179387" y="6188075"/>
            <a:ext cx="73644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</a:pPr>
            <a:r>
              <a:rPr b="0" i="0" lang="en-US" sz="10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Mario Vogelsteller (B.Sc.), Berater für Online-Marketing-Strategien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</a:pPr>
            <a:r>
              <a:rPr b="0" i="0" lang="en-US" sz="10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Internet: www.mario-vogelsteller.de, E-Mail: info@mario-vogelsteller.de, Fon: +49 (0) 571 – 880 357</a:t>
            </a:r>
            <a:endParaRPr/>
          </a:p>
        </p:txBody>
      </p:sp>
      <p:pic>
        <p:nvPicPr>
          <p:cNvPr descr="Bild 1.png" id="229" name="Google Shape;22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0400" y="1447800"/>
            <a:ext cx="2847352" cy="1676400"/>
          </a:xfrm>
          <a:prstGeom prst="rect">
            <a:avLst/>
          </a:prstGeom>
          <a:noFill/>
          <a:ln>
            <a:noFill/>
          </a:ln>
          <a:effectLst>
            <a:reflection blurRad="0" dir="5400000" dist="12700" endA="0" endPos="46000" kx="0" rotWithShape="0" algn="bl" stA="50000" stPos="0" sy="-100000" ky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"/>
          <p:cNvSpPr txBox="1"/>
          <p:nvPr/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6" name="Google Shape;236;p2"/>
          <p:cNvSpPr txBox="1"/>
          <p:nvPr>
            <p:ph type="title"/>
          </p:nvPr>
        </p:nvSpPr>
        <p:spPr>
          <a:xfrm>
            <a:off x="179387" y="-115887"/>
            <a:ext cx="7561262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US" sz="28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Keyword in den Meta-Tags</a:t>
            </a:r>
            <a:endParaRPr/>
          </a:p>
        </p:txBody>
      </p:sp>
      <p:sp>
        <p:nvSpPr>
          <p:cNvPr id="237" name="Google Shape;237;p2"/>
          <p:cNvSpPr txBox="1"/>
          <p:nvPr>
            <p:ph idx="1" type="body"/>
          </p:nvPr>
        </p:nvSpPr>
        <p:spPr>
          <a:xfrm>
            <a:off x="179387" y="900112"/>
            <a:ext cx="8785225" cy="51371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8137" lvl="0" marL="3381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i="0" lang="en-US" sz="24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</a:t>
            </a:r>
            <a:r>
              <a:rPr b="1" i="0" lang="en-US" sz="24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Meta-Tags </a:t>
            </a:r>
            <a:r>
              <a:rPr b="0" i="0" lang="en-US" sz="24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befinden sich im Header des Quellcodes und können über das Content Management System (CMS, in diesem Fall TYPO3) eingegeben werden.</a:t>
            </a:r>
            <a:endParaRPr/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b="0" i="0" lang="en-US" sz="24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Keywords sollen in die folgenden Meta-Tags eingetragen werden:</a:t>
            </a:r>
            <a:endParaRPr/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Seitentitel</a:t>
            </a:r>
            <a:endParaRPr/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Description</a:t>
            </a:r>
            <a:endParaRPr/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Meta-Keywords</a:t>
            </a:r>
            <a:endParaRPr/>
          </a:p>
        </p:txBody>
      </p:sp>
      <p:sp>
        <p:nvSpPr>
          <p:cNvPr id="238" name="Google Shape;238;p2"/>
          <p:cNvSpPr txBox="1"/>
          <p:nvPr/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</a:pPr>
            <a:r>
              <a:rPr b="0" i="0" lang="en-US" sz="10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Mario Vogelsteller (B.Sc.), Berater für Online-Marketing-Strategien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</a:pPr>
            <a:r>
              <a:rPr b="0" i="0" lang="en-US" sz="1000" u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Internet: www.mario-vogelsteller.de, E-Mail: info@mario-vogelsteller.de, Fon: +49 (0) 571 – 880 357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Texte für Suchmaschine optimieren</a:t>
            </a:r>
            <a:endParaRPr/>
          </a:p>
        </p:txBody>
      </p:sp>
      <p:sp>
        <p:nvSpPr>
          <p:cNvPr id="244" name="Google Shape;244;p3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Diese SEO-Standards sollen beim Verfassen von Texten für Ihre Website beachtet werden: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Schreiben Sie einzigartige Texte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Kopieren Sie keine Texte von anderen Websites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Textlänge mind. 400 Wörter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Maximale Keyworddichte ca. 4%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Keyword in der Überschrift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Keyword unter den ersten 15 Wörtern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Keyword unter den letzten 15 Wörtern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Keyword 1x in Fettschrift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Verwenden Sie semantisch ähnliche Begriffe</a:t>
            </a:r>
            <a:endParaRPr/>
          </a:p>
        </p:txBody>
      </p:sp>
      <p:sp>
        <p:nvSpPr>
          <p:cNvPr id="245" name="Google Shape;245;p3"/>
          <p:cNvSpPr txBox="1"/>
          <p:nvPr/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Mario Vogelsteller (B.Sc.), Berater für Online-Marketing-Strategien Internet: www.mario-vogelsteller.de, E-Mail: info@mario-vogelsteller.de, Fon: +49 (0) 571 – 880 357</a:t>
            </a:r>
            <a:endParaRPr/>
          </a:p>
        </p:txBody>
      </p:sp>
      <p:sp>
        <p:nvSpPr>
          <p:cNvPr id="246" name="Google Shape;246;p3"/>
          <p:cNvSpPr txBox="1"/>
          <p:nvPr/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Merkmale von hochwertigen Texten</a:t>
            </a:r>
            <a:endParaRPr/>
          </a:p>
        </p:txBody>
      </p:sp>
      <p:sp>
        <p:nvSpPr>
          <p:cNvPr id="252" name="Google Shape;252;p4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Texte sollen für Menschen, nicht für Maschinen geschrieben werden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Texte sollen echte Informationen bieten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Z.B. Reisehinweise, Ausflugstipps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Keine „Reiseprospekt-Floskeln“ verwenden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Inhalte wurden bisher nicht oder nur kaum im Internet publiziert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Verweise auf Behörden- oder Tourismus-Websites von Ländern, Regionen, Städten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Eigene Erfahrungen in Texte einfließen lassen</a:t>
            </a:r>
            <a:endParaRPr/>
          </a:p>
        </p:txBody>
      </p:sp>
      <p:sp>
        <p:nvSpPr>
          <p:cNvPr id="253" name="Google Shape;253;p4"/>
          <p:cNvSpPr txBox="1"/>
          <p:nvPr/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Mario Vogelsteller (B.Sc.), Berater für Online-Marketing-Strategien Internet: www.mario-vogelsteller.de, E-Mail: info@mario-vogelsteller.de, Fon: +49 (0) 571 – 880 357</a:t>
            </a:r>
            <a:endParaRPr/>
          </a:p>
        </p:txBody>
      </p:sp>
      <p:sp>
        <p:nvSpPr>
          <p:cNvPr id="254" name="Google Shape;254;p4"/>
          <p:cNvSpPr txBox="1"/>
          <p:nvPr/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4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6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11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7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0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3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3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8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5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9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12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1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2011-09-07T18:09:48Z</dcterms:created>
  <dc:creator>oll1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