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9.xml"/>
  <Override ContentType="application/vnd.openxmlformats-officedocument.presentationml.slideMaster+xml" PartName="/ppt/slideMasters/slideMaster11.xml"/>
  <Override ContentType="application/vnd.openxmlformats-officedocument.presentationml.slideMaster+xml" PartName="/ppt/slideMasters/slideMaster13.xml"/>
  <Override ContentType="application/vnd.openxmlformats-officedocument.presentationml.slideMaster+xml" PartName="/ppt/slideMasters/slideMaster10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7.xml"/>
  <Override ContentType="application/vnd.openxmlformats-officedocument.presentationml.slideMaster+xml" PartName="/ppt/slideMasters/slideMaster5.xml"/>
  <Override ContentType="application/vnd.openxmlformats-officedocument.presentationml.slideMaster+xml" PartName="/ppt/slideMasters/slideMaster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14.xml"/>
  <Override ContentType="application/vnd.openxmlformats-officedocument.presentationml.slideMaster+xml" PartName="/ppt/slideMasters/slideMaster12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6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14.xml"/>
  <Override ContentType="application/vnd.openxmlformats-officedocument.theme+xml" PartName="/ppt/theme/theme6.xml"/>
  <Override ContentType="application/vnd.openxmlformats-officedocument.theme+xml" PartName="/ppt/theme/theme3.xml"/>
  <Override ContentType="application/vnd.openxmlformats-officedocument.theme+xml" PartName="/ppt/theme/theme11.xml"/>
  <Override ContentType="application/vnd.openxmlformats-officedocument.theme+xml" PartName="/ppt/theme/theme5.xml"/>
  <Override ContentType="application/vnd.openxmlformats-officedocument.theme+xml" PartName="/ppt/theme/theme15.xml"/>
  <Override ContentType="application/vnd.openxmlformats-officedocument.theme+xml" PartName="/ppt/theme/theme9.xml"/>
  <Override ContentType="application/vnd.openxmlformats-officedocument.theme+xml" PartName="/ppt/theme/theme13.xml"/>
  <Override ContentType="application/vnd.openxmlformats-officedocument.theme+xml" PartName="/ppt/theme/theme7.xml"/>
  <Override ContentType="application/vnd.openxmlformats-officedocument.theme+xml" PartName="/ppt/theme/theme2.xml"/>
  <Override ContentType="application/vnd.openxmlformats-officedocument.theme+xml" PartName="/ppt/theme/theme4.xml"/>
  <Override ContentType="application/vnd.openxmlformats-officedocument.theme+xml" PartName="/ppt/theme/theme8.xml"/>
  <Override ContentType="application/vnd.openxmlformats-officedocument.theme+xml" PartName="/ppt/theme/theme10.xml"/>
  <Override ContentType="application/vnd.openxmlformats-officedocument.theme+xml" PartName="/ppt/theme/theme1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4"/>
    <p:sldMasterId id="2147483650" r:id="rId5"/>
    <p:sldMasterId id="2147483652" r:id="rId6"/>
    <p:sldMasterId id="2147483653" r:id="rId7"/>
    <p:sldMasterId id="2147483655" r:id="rId8"/>
    <p:sldMasterId id="2147483657" r:id="rId9"/>
    <p:sldMasterId id="2147483659" r:id="rId10"/>
    <p:sldMasterId id="2147483661" r:id="rId11"/>
    <p:sldMasterId id="2147483663" r:id="rId12"/>
    <p:sldMasterId id="2147483665" r:id="rId13"/>
    <p:sldMasterId id="2147483667" r:id="rId14"/>
    <p:sldMasterId id="2147483669" r:id="rId15"/>
    <p:sldMasterId id="2147483671" r:id="rId16"/>
    <p:sldMasterId id="2147483673" r:id="rId17"/>
  </p:sldMasterIdLst>
  <p:notesMasterIdLst>
    <p:notesMasterId r:id="rId18"/>
  </p:notesMasterIdLst>
  <p:sldIdLst>
    <p:sldId id="256" r:id="rId19"/>
    <p:sldId id="257" r:id="rId20"/>
    <p:sldId id="258" r:id="rId21"/>
    <p:sldId id="259" r:id="rId22"/>
    <p:sldId id="260" r:id="rId23"/>
    <p:sldId id="261" r:id="rId24"/>
    <p:sldId id="262" r:id="rId25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{2D200454-40CA-4A62-9FC3-DE9A4176ACB9}">
      <p15:notes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notesGuideLst>
    </p:ext>
    <p:ext uri="http://customooxmlschemas.google.com/">
      <go:slidesCustomData xmlns:go="http://customooxmlschemas.google.com/" r:id="rId26" roundtripDataSignature="AMtx7miMR29lnSWwb6BLm0OTiowb8rd/f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2.xml"/><Relationship Id="rId22" Type="http://schemas.openxmlformats.org/officeDocument/2006/relationships/slide" Target="slides/slide4.xml"/><Relationship Id="rId21" Type="http://schemas.openxmlformats.org/officeDocument/2006/relationships/slide" Target="slides/slide3.xml"/><Relationship Id="rId24" Type="http://schemas.openxmlformats.org/officeDocument/2006/relationships/slide" Target="slides/slide6.xml"/><Relationship Id="rId23" Type="http://schemas.openxmlformats.org/officeDocument/2006/relationships/slide" Target="slides/slide5.xml"/><Relationship Id="rId1" Type="http://schemas.openxmlformats.org/officeDocument/2006/relationships/theme" Target="theme/theme9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26" Type="http://customschemas.google.com/relationships/presentationmetadata" Target="metadata"/><Relationship Id="rId25" Type="http://schemas.openxmlformats.org/officeDocument/2006/relationships/slide" Target="slides/slide7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slideMaster" Target="slideMasters/slideMaster4.xml"/><Relationship Id="rId8" Type="http://schemas.openxmlformats.org/officeDocument/2006/relationships/slideMaster" Target="slideMasters/slideMaster5.xml"/><Relationship Id="rId11" Type="http://schemas.openxmlformats.org/officeDocument/2006/relationships/slideMaster" Target="slideMasters/slideMaster8.xml"/><Relationship Id="rId10" Type="http://schemas.openxmlformats.org/officeDocument/2006/relationships/slideMaster" Target="slideMasters/slideMaster7.xml"/><Relationship Id="rId13" Type="http://schemas.openxmlformats.org/officeDocument/2006/relationships/slideMaster" Target="slideMasters/slideMaster10.xml"/><Relationship Id="rId12" Type="http://schemas.openxmlformats.org/officeDocument/2006/relationships/slideMaster" Target="slideMasters/slideMaster9.xml"/><Relationship Id="rId15" Type="http://schemas.openxmlformats.org/officeDocument/2006/relationships/slideMaster" Target="slideMasters/slideMaster12.xml"/><Relationship Id="rId14" Type="http://schemas.openxmlformats.org/officeDocument/2006/relationships/slideMaster" Target="slideMasters/slideMaster11.xml"/><Relationship Id="rId17" Type="http://schemas.openxmlformats.org/officeDocument/2006/relationships/slideMaster" Target="slideMasters/slideMaster14.xml"/><Relationship Id="rId16" Type="http://schemas.openxmlformats.org/officeDocument/2006/relationships/slideMaster" Target="slideMasters/slideMaster13.xml"/><Relationship Id="rId19" Type="http://schemas.openxmlformats.org/officeDocument/2006/relationships/slide" Target="slides/slide1.xml"/><Relationship Id="rId18" Type="http://schemas.openxmlformats.org/officeDocument/2006/relationships/notesMaster" Target="notesMasters/notesMaster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4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Google Shape;5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Google Shape;6;n"/>
          <p:cNvSpPr txBox="1"/>
          <p:nvPr>
            <p:ph idx="2" type="hdr"/>
          </p:nvPr>
        </p:nvSpPr>
        <p:spPr>
          <a:xfrm>
            <a:off x="0" y="0"/>
            <a:ext cx="2967037" cy="4524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0" type="dt"/>
          </p:nvPr>
        </p:nvSpPr>
        <p:spPr>
          <a:xfrm>
            <a:off x="3884612" y="0"/>
            <a:ext cx="2967037" cy="4524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/>
          <p:nvPr>
            <p:ph idx="3" type="sldImg"/>
          </p:nvPr>
        </p:nvSpPr>
        <p:spPr>
          <a:xfrm>
            <a:off x="1143000" y="685800"/>
            <a:ext cx="4567237" cy="342423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9" name="Google Shape;9;n"/>
          <p:cNvSpPr txBox="1"/>
          <p:nvPr>
            <p:ph idx="1" type="body"/>
          </p:nvPr>
        </p:nvSpPr>
        <p:spPr>
          <a:xfrm>
            <a:off x="685800" y="4343400"/>
            <a:ext cx="5481637" cy="41100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" name="Google Shape;10;n"/>
          <p:cNvSpPr txBox="1"/>
          <p:nvPr>
            <p:ph idx="11" type="ftr"/>
          </p:nvPr>
        </p:nvSpPr>
        <p:spPr>
          <a:xfrm>
            <a:off x="0" y="8685212"/>
            <a:ext cx="2967037" cy="452437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n"/>
          <p:cNvSpPr txBox="1"/>
          <p:nvPr>
            <p:ph idx="12" type="sldNum"/>
          </p:nvPr>
        </p:nvSpPr>
        <p:spPr>
          <a:xfrm>
            <a:off x="3884612" y="8685212"/>
            <a:ext cx="2967037" cy="452437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:notes"/>
          <p:cNvSpPr txBox="1"/>
          <p:nvPr/>
        </p:nvSpPr>
        <p:spPr>
          <a:xfrm>
            <a:off x="3884612" y="8685212"/>
            <a:ext cx="2967037" cy="452437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22" name="Google Shape;222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23" name="Google Shape;223;p1:notes"/>
          <p:cNvSpPr txBox="1"/>
          <p:nvPr>
            <p:ph idx="1" type="body"/>
          </p:nvPr>
        </p:nvSpPr>
        <p:spPr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:notes"/>
          <p:cNvSpPr txBox="1"/>
          <p:nvPr/>
        </p:nvSpPr>
        <p:spPr>
          <a:xfrm>
            <a:off x="3884612" y="8685212"/>
            <a:ext cx="2967037" cy="452437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33" name="Google Shape;233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34" name="Google Shape;234;p2:notes"/>
          <p:cNvSpPr txBox="1"/>
          <p:nvPr>
            <p:ph idx="1" type="body"/>
          </p:nvPr>
        </p:nvSpPr>
        <p:spPr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:notes"/>
          <p:cNvSpPr txBox="1"/>
          <p:nvPr/>
        </p:nvSpPr>
        <p:spPr>
          <a:xfrm>
            <a:off x="3884612" y="8685212"/>
            <a:ext cx="2967037" cy="452437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42" name="Google Shape;242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43" name="Google Shape;243;p3:notes"/>
          <p:cNvSpPr txBox="1"/>
          <p:nvPr>
            <p:ph idx="1" type="body"/>
          </p:nvPr>
        </p:nvSpPr>
        <p:spPr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4:notes"/>
          <p:cNvSpPr txBox="1"/>
          <p:nvPr/>
        </p:nvSpPr>
        <p:spPr>
          <a:xfrm>
            <a:off x="3884612" y="8685212"/>
            <a:ext cx="2967037" cy="452437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51" name="Google Shape;251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52" name="Google Shape;252;p4:notes"/>
          <p:cNvSpPr txBox="1"/>
          <p:nvPr>
            <p:ph idx="1" type="body"/>
          </p:nvPr>
        </p:nvSpPr>
        <p:spPr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5:notes"/>
          <p:cNvSpPr txBox="1"/>
          <p:nvPr/>
        </p:nvSpPr>
        <p:spPr>
          <a:xfrm>
            <a:off x="3884612" y="8685212"/>
            <a:ext cx="2967037" cy="452437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60" name="Google Shape;260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61" name="Google Shape;261;p5:notes"/>
          <p:cNvSpPr txBox="1"/>
          <p:nvPr>
            <p:ph idx="1" type="body"/>
          </p:nvPr>
        </p:nvSpPr>
        <p:spPr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6:notes"/>
          <p:cNvSpPr txBox="1"/>
          <p:nvPr/>
        </p:nvSpPr>
        <p:spPr>
          <a:xfrm>
            <a:off x="3884612" y="8685212"/>
            <a:ext cx="2967037" cy="452437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69" name="Google Shape;269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70" name="Google Shape;270;p6:notes"/>
          <p:cNvSpPr txBox="1"/>
          <p:nvPr>
            <p:ph idx="1" type="body"/>
          </p:nvPr>
        </p:nvSpPr>
        <p:spPr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7:notes"/>
          <p:cNvSpPr txBox="1"/>
          <p:nvPr/>
        </p:nvSpPr>
        <p:spPr>
          <a:xfrm>
            <a:off x="3884612" y="8685212"/>
            <a:ext cx="2967037" cy="452437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78" name="Google Shape;278;p7:notes"/>
          <p:cNvSpPr/>
          <p:nvPr>
            <p:ph idx="2" type="sldImg"/>
          </p:nvPr>
        </p:nvSpPr>
        <p:spPr>
          <a:xfrm>
            <a:off x="1143000" y="685800"/>
            <a:ext cx="4570412" cy="34274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79" name="Google Shape;279;p7:notes"/>
          <p:cNvSpPr txBox="1"/>
          <p:nvPr>
            <p:ph idx="1" type="body"/>
          </p:nvPr>
        </p:nvSpPr>
        <p:spPr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enutzerdefiniertes Layout">
  <p:cSld name="Benutzerdefiniertes Layou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9"/>
          <p:cNvSpPr txBox="1"/>
          <p:nvPr>
            <p:ph type="title"/>
          </p:nvPr>
        </p:nvSpPr>
        <p:spPr>
          <a:xfrm>
            <a:off x="179388" y="-69850"/>
            <a:ext cx="7556500" cy="946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9"/>
          <p:cNvSpPr txBox="1"/>
          <p:nvPr>
            <p:ph idx="11" type="ftr"/>
          </p:nvPr>
        </p:nvSpPr>
        <p:spPr>
          <a:xfrm>
            <a:off x="179387" y="6188075"/>
            <a:ext cx="2890837" cy="173831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9"/>
          <p:cNvSpPr txBox="1"/>
          <p:nvPr>
            <p:ph idx="12" type="sldNum"/>
          </p:nvPr>
        </p:nvSpPr>
        <p:spPr>
          <a:xfrm>
            <a:off x="6877050" y="6342062"/>
            <a:ext cx="2128837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 mit Beschriftung" type="picTx">
  <p:cSld name="PICTURE_WITH_CAPTION_TEXT"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8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" name="Google Shape;170;p28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71" name="Google Shape;171;p28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spcBef>
                <a:spcPts val="55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172" name="Google Shape;172;p28"/>
          <p:cNvSpPr txBox="1"/>
          <p:nvPr>
            <p:ph idx="11" type="ftr"/>
          </p:nvPr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" name="Google Shape;173;p28"/>
          <p:cNvSpPr txBox="1"/>
          <p:nvPr>
            <p:ph idx="12" type="sldNum"/>
          </p:nvPr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und vertikaler Text" type="vertTx">
  <p:cSld name="VERTICAL_TEXT"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0"/>
          <p:cNvSpPr txBox="1"/>
          <p:nvPr>
            <p:ph type="title"/>
          </p:nvPr>
        </p:nvSpPr>
        <p:spPr>
          <a:xfrm>
            <a:off x="179387" y="-69850"/>
            <a:ext cx="7556500" cy="946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" name="Google Shape;186;p30"/>
          <p:cNvSpPr txBox="1"/>
          <p:nvPr>
            <p:ph idx="1" type="body"/>
          </p:nvPr>
        </p:nvSpPr>
        <p:spPr>
          <a:xfrm rot="5400000">
            <a:off x="2051049" y="-963612"/>
            <a:ext cx="5037137" cy="87804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55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" name="Google Shape;187;p30"/>
          <p:cNvSpPr txBox="1"/>
          <p:nvPr>
            <p:ph idx="11" type="ftr"/>
          </p:nvPr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" name="Google Shape;188;p30"/>
          <p:cNvSpPr txBox="1"/>
          <p:nvPr>
            <p:ph idx="12" type="sldNum"/>
          </p:nvPr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kaler Titel und Text" type="vertTitleAndTx">
  <p:cSld name="VERTICAL_TITLE_AND_VERTICAL_TEXT"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2"/>
          <p:cNvSpPr txBox="1"/>
          <p:nvPr>
            <p:ph type="title"/>
          </p:nvPr>
        </p:nvSpPr>
        <p:spPr>
          <a:xfrm rot="5400000">
            <a:off x="4855369" y="1840706"/>
            <a:ext cx="6015038" cy="21939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" name="Google Shape;201;p32"/>
          <p:cNvSpPr txBox="1"/>
          <p:nvPr>
            <p:ph idx="1" type="body"/>
          </p:nvPr>
        </p:nvSpPr>
        <p:spPr>
          <a:xfrm rot="5400000">
            <a:off x="388938" y="-279400"/>
            <a:ext cx="6015038" cy="64341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55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" name="Google Shape;202;p32"/>
          <p:cNvSpPr txBox="1"/>
          <p:nvPr>
            <p:ph idx="11" type="ftr"/>
          </p:nvPr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3" name="Google Shape;203;p32"/>
          <p:cNvSpPr txBox="1"/>
          <p:nvPr>
            <p:ph idx="12" type="sldNum"/>
          </p:nvPr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, Inhalt und Text" type="objAndTx">
  <p:cSld name="OBJECT_AND_TEXT"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4"/>
          <p:cNvSpPr txBox="1"/>
          <p:nvPr>
            <p:ph type="title"/>
          </p:nvPr>
        </p:nvSpPr>
        <p:spPr>
          <a:xfrm>
            <a:off x="179388" y="-69850"/>
            <a:ext cx="7556500" cy="946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6" name="Google Shape;216;p34"/>
          <p:cNvSpPr txBox="1"/>
          <p:nvPr>
            <p:ph idx="1" type="body"/>
          </p:nvPr>
        </p:nvSpPr>
        <p:spPr>
          <a:xfrm>
            <a:off x="179388" y="908050"/>
            <a:ext cx="4313237" cy="503713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55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7" name="Google Shape;217;p34"/>
          <p:cNvSpPr txBox="1"/>
          <p:nvPr>
            <p:ph idx="2" type="body"/>
          </p:nvPr>
        </p:nvSpPr>
        <p:spPr>
          <a:xfrm>
            <a:off x="4645025" y="908050"/>
            <a:ext cx="4314825" cy="503713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55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8" name="Google Shape;218;p34"/>
          <p:cNvSpPr txBox="1"/>
          <p:nvPr>
            <p:ph idx="11" type="ftr"/>
          </p:nvPr>
        </p:nvSpPr>
        <p:spPr>
          <a:xfrm>
            <a:off x="179387" y="6188075"/>
            <a:ext cx="2890837" cy="173831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9" name="Google Shape;219;p34"/>
          <p:cNvSpPr txBox="1"/>
          <p:nvPr>
            <p:ph idx="12" type="sldNum"/>
          </p:nvPr>
        </p:nvSpPr>
        <p:spPr>
          <a:xfrm>
            <a:off x="6877050" y="6342062"/>
            <a:ext cx="2128837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und Inhalt" type="obj">
  <p:cSld name="OBJEC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1"/>
          <p:cNvSpPr txBox="1"/>
          <p:nvPr>
            <p:ph type="title"/>
          </p:nvPr>
        </p:nvSpPr>
        <p:spPr>
          <a:xfrm>
            <a:off x="179387" y="-69850"/>
            <a:ext cx="7556500" cy="946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1"/>
          <p:cNvSpPr txBox="1"/>
          <p:nvPr>
            <p:ph idx="1" type="body"/>
          </p:nvPr>
        </p:nvSpPr>
        <p:spPr>
          <a:xfrm>
            <a:off x="179387" y="908050"/>
            <a:ext cx="8780462" cy="50371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55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4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1"/>
          <p:cNvSpPr txBox="1"/>
          <p:nvPr>
            <p:ph idx="11" type="ftr"/>
          </p:nvPr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1"/>
          <p:cNvSpPr txBox="1"/>
          <p:nvPr>
            <p:ph idx="12" type="sldNum"/>
          </p:nvPr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folie" type="title">
  <p:cSld name="TITLE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4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ctr">
              <a:spcBef>
                <a:spcPts val="600"/>
              </a:spcBef>
              <a:spcAft>
                <a:spcPts val="0"/>
              </a:spcAft>
              <a:buSzPts val="2400"/>
              <a:buNone/>
              <a:defRPr/>
            </a:lvl1pPr>
            <a:lvl2pPr lvl="1" algn="ctr">
              <a:spcBef>
                <a:spcPts val="550"/>
              </a:spcBef>
              <a:spcAft>
                <a:spcPts val="0"/>
              </a:spcAft>
              <a:buSzPts val="2200"/>
              <a:buNone/>
              <a:defRPr/>
            </a:lvl2pPr>
            <a:lvl3pPr lvl="2" algn="ctr">
              <a:spcBef>
                <a:spcPts val="500"/>
              </a:spcBef>
              <a:spcAft>
                <a:spcPts val="0"/>
              </a:spcAft>
              <a:buSzPts val="2000"/>
              <a:buNone/>
              <a:defRPr/>
            </a:lvl3pPr>
            <a:lvl4pPr lvl="3" algn="ctr">
              <a:spcBef>
                <a:spcPts val="450"/>
              </a:spcBef>
              <a:spcAft>
                <a:spcPts val="0"/>
              </a:spcAft>
              <a:buSzPts val="1800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SzPts val="1600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SzPts val="1600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64" name="Google Shape;64;p14"/>
          <p:cNvSpPr txBox="1"/>
          <p:nvPr>
            <p:ph idx="11" type="ftr"/>
          </p:nvPr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4"/>
          <p:cNvSpPr txBox="1"/>
          <p:nvPr>
            <p:ph idx="12" type="sldNum"/>
          </p:nvPr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schnittsüberschrift" type="secHead">
  <p:cSld name="SECTION_HEADER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6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2000"/>
              <a:buNone/>
              <a:defRPr sz="2000"/>
            </a:lvl1pPr>
            <a:lvl2pPr indent="-228600" lvl="1" marL="914400" algn="l">
              <a:spcBef>
                <a:spcPts val="550"/>
              </a:spcBef>
              <a:spcAft>
                <a:spcPts val="0"/>
              </a:spcAft>
              <a:buSzPts val="1800"/>
              <a:buNone/>
              <a:defRPr sz="1800"/>
            </a:lvl2pPr>
            <a:lvl3pPr indent="-228600" lvl="2" marL="1371600" algn="l"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400"/>
              <a:buNone/>
              <a:defRPr sz="1400"/>
            </a:lvl4pPr>
            <a:lvl5pPr indent="-228600" lvl="4" marL="22860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5pPr>
            <a:lvl6pPr indent="-228600" lvl="5" marL="27432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6pPr>
            <a:lvl7pPr indent="-228600" lvl="6" marL="32004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7pPr>
            <a:lvl8pPr indent="-228600" lvl="7" marL="3657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8pPr>
            <a:lvl9pPr indent="-228600" lvl="8" marL="41148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sp>
        <p:nvSpPr>
          <p:cNvPr id="79" name="Google Shape;79;p16"/>
          <p:cNvSpPr txBox="1"/>
          <p:nvPr>
            <p:ph idx="11" type="ftr"/>
          </p:nvPr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6"/>
          <p:cNvSpPr txBox="1"/>
          <p:nvPr>
            <p:ph idx="12" type="sldNum"/>
          </p:nvPr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wei Inhalte" type="twoObj">
  <p:cSld name="TWO_OBJECTS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/>
          <p:nvPr>
            <p:ph type="title"/>
          </p:nvPr>
        </p:nvSpPr>
        <p:spPr>
          <a:xfrm>
            <a:off x="179387" y="-69850"/>
            <a:ext cx="7556500" cy="946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8"/>
          <p:cNvSpPr txBox="1"/>
          <p:nvPr>
            <p:ph idx="1" type="body"/>
          </p:nvPr>
        </p:nvSpPr>
        <p:spPr>
          <a:xfrm>
            <a:off x="179388" y="908050"/>
            <a:ext cx="4313237" cy="503713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2800"/>
            </a:lvl1pPr>
            <a:lvl2pPr indent="-228600" lvl="1" marL="914400" algn="l">
              <a:spcBef>
                <a:spcPts val="550"/>
              </a:spcBef>
              <a:spcAft>
                <a:spcPts val="0"/>
              </a:spcAft>
              <a:buSzPts val="1400"/>
              <a:buNone/>
              <a:defRPr sz="2400"/>
            </a:lvl2pPr>
            <a:lvl3pPr indent="-228600" lvl="2" marL="1371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400"/>
              <a:buNone/>
              <a:defRPr sz="1800"/>
            </a:lvl4pPr>
            <a:lvl5pPr indent="-228600" lvl="4" marL="22860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800"/>
            </a:lvl5pPr>
            <a:lvl6pPr indent="-228600" lvl="5" marL="27432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4" name="Google Shape;94;p18"/>
          <p:cNvSpPr txBox="1"/>
          <p:nvPr>
            <p:ph idx="2" type="body"/>
          </p:nvPr>
        </p:nvSpPr>
        <p:spPr>
          <a:xfrm>
            <a:off x="4645025" y="908050"/>
            <a:ext cx="4314825" cy="503713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2800"/>
            </a:lvl1pPr>
            <a:lvl2pPr indent="-228600" lvl="1" marL="914400" algn="l">
              <a:spcBef>
                <a:spcPts val="550"/>
              </a:spcBef>
              <a:spcAft>
                <a:spcPts val="0"/>
              </a:spcAft>
              <a:buSzPts val="1400"/>
              <a:buNone/>
              <a:defRPr sz="2400"/>
            </a:lvl2pPr>
            <a:lvl3pPr indent="-228600" lvl="2" marL="1371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400"/>
              <a:buNone/>
              <a:defRPr sz="1800"/>
            </a:lvl4pPr>
            <a:lvl5pPr indent="-228600" lvl="4" marL="22860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800"/>
            </a:lvl5pPr>
            <a:lvl6pPr indent="-228600" lvl="5" marL="27432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5" name="Google Shape;95;p18"/>
          <p:cNvSpPr txBox="1"/>
          <p:nvPr>
            <p:ph idx="11" type="ftr"/>
          </p:nvPr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8"/>
          <p:cNvSpPr txBox="1"/>
          <p:nvPr>
            <p:ph idx="12" type="sldNum"/>
          </p:nvPr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gleich" type="twoTxTwoObj">
  <p:cSld name="TWO_OBJECTS_WITH_TEXT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2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55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5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110" name="Google Shape;110;p2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2400"/>
            </a:lvl1pPr>
            <a:lvl2pPr indent="-228600" lvl="1" marL="914400" algn="l">
              <a:spcBef>
                <a:spcPts val="550"/>
              </a:spcBef>
              <a:spcAft>
                <a:spcPts val="0"/>
              </a:spcAft>
              <a:buSzPts val="1400"/>
              <a:buNone/>
              <a:defRPr sz="2000"/>
            </a:lvl2pPr>
            <a:lvl3pPr indent="-228600" lvl="2" marL="1371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400"/>
              <a:buNone/>
              <a:defRPr sz="1600"/>
            </a:lvl4pPr>
            <a:lvl5pPr indent="-228600" lvl="4" marL="22860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600"/>
            </a:lvl5pPr>
            <a:lvl6pPr indent="-228600" lvl="5" marL="27432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600"/>
            </a:lvl6pPr>
            <a:lvl7pPr indent="-228600" lvl="6" marL="32004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600"/>
            </a:lvl7pPr>
            <a:lvl8pPr indent="-228600" lvl="7" marL="3657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600"/>
            </a:lvl8pPr>
            <a:lvl9pPr indent="-228600" lvl="8" marL="41148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600"/>
            </a:lvl9pPr>
          </a:lstStyle>
          <a:p/>
        </p:txBody>
      </p:sp>
      <p:sp>
        <p:nvSpPr>
          <p:cNvPr id="111" name="Google Shape;111;p2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55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5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4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112" name="Google Shape;112;p2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2400"/>
            </a:lvl1pPr>
            <a:lvl2pPr indent="-228600" lvl="1" marL="914400" algn="l">
              <a:spcBef>
                <a:spcPts val="550"/>
              </a:spcBef>
              <a:spcAft>
                <a:spcPts val="0"/>
              </a:spcAft>
              <a:buSzPts val="1400"/>
              <a:buNone/>
              <a:defRPr sz="2000"/>
            </a:lvl2pPr>
            <a:lvl3pPr indent="-228600" lvl="2" marL="1371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1800"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400"/>
              <a:buNone/>
              <a:defRPr sz="1600"/>
            </a:lvl4pPr>
            <a:lvl5pPr indent="-228600" lvl="4" marL="22860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600"/>
            </a:lvl5pPr>
            <a:lvl6pPr indent="-228600" lvl="5" marL="27432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600"/>
            </a:lvl6pPr>
            <a:lvl7pPr indent="-228600" lvl="6" marL="32004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600"/>
            </a:lvl7pPr>
            <a:lvl8pPr indent="-228600" lvl="7" marL="3657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600"/>
            </a:lvl8pPr>
            <a:lvl9pPr indent="-228600" lvl="8" marL="41148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1600"/>
            </a:lvl9pPr>
          </a:lstStyle>
          <a:p/>
        </p:txBody>
      </p:sp>
      <p:sp>
        <p:nvSpPr>
          <p:cNvPr id="113" name="Google Shape;113;p20"/>
          <p:cNvSpPr txBox="1"/>
          <p:nvPr>
            <p:ph idx="11" type="ftr"/>
          </p:nvPr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0"/>
          <p:cNvSpPr txBox="1"/>
          <p:nvPr>
            <p:ph idx="12" type="sldNum"/>
          </p:nvPr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r Titel" type="titleOnly">
  <p:cSld name="TITLE_ONLY"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2"/>
          <p:cNvSpPr txBox="1"/>
          <p:nvPr>
            <p:ph type="title"/>
          </p:nvPr>
        </p:nvSpPr>
        <p:spPr>
          <a:xfrm>
            <a:off x="179387" y="-69850"/>
            <a:ext cx="7556500" cy="946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22"/>
          <p:cNvSpPr txBox="1"/>
          <p:nvPr>
            <p:ph idx="11" type="ftr"/>
          </p:nvPr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22"/>
          <p:cNvSpPr txBox="1"/>
          <p:nvPr>
            <p:ph idx="12" type="sldNum"/>
          </p:nvPr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er" type="blank">
  <p:cSld name="BLANK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4"/>
          <p:cNvSpPr txBox="1"/>
          <p:nvPr>
            <p:ph idx="11" type="ftr"/>
          </p:nvPr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24"/>
          <p:cNvSpPr txBox="1"/>
          <p:nvPr>
            <p:ph idx="12" type="sldNum"/>
          </p:nvPr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alt mit Beschriftung" type="objTx">
  <p:cSld name="OBJECT_WITH_CAPTION_TEXT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6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p26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3200"/>
            </a:lvl1pPr>
            <a:lvl2pPr indent="-228600" lvl="1" marL="914400" algn="l">
              <a:spcBef>
                <a:spcPts val="550"/>
              </a:spcBef>
              <a:spcAft>
                <a:spcPts val="0"/>
              </a:spcAft>
              <a:buSzPts val="1400"/>
              <a:buNone/>
              <a:defRPr sz="2800"/>
            </a:lvl2pPr>
            <a:lvl3pPr indent="-228600" lvl="2" marL="13716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400"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1400"/>
              <a:buNone/>
              <a:defRPr sz="2000"/>
            </a:lvl4pPr>
            <a:lvl5pPr indent="-228600" lvl="4" marL="22860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5pPr>
            <a:lvl6pPr indent="-228600" lvl="5" marL="27432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6pPr>
            <a:lvl7pPr indent="-228600" lvl="6" marL="32004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7pPr>
            <a:lvl8pPr indent="-228600" lvl="7" marL="3657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8pPr>
            <a:lvl9pPr indent="-228600" lvl="8" marL="41148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9pPr>
          </a:lstStyle>
          <a:p/>
        </p:txBody>
      </p:sp>
      <p:sp>
        <p:nvSpPr>
          <p:cNvPr id="155" name="Google Shape;155;p26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spcBef>
                <a:spcPts val="55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45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156" name="Google Shape;156;p26"/>
          <p:cNvSpPr txBox="1"/>
          <p:nvPr>
            <p:ph idx="11" type="ftr"/>
          </p:nvPr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>
                <a:solidFill>
                  <a:srgbClr val="0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26"/>
          <p:cNvSpPr txBox="1"/>
          <p:nvPr>
            <p:ph idx="12" type="sldNum"/>
          </p:nvPr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theme" Target="../theme/theme9.xml"/></Relationships>
</file>

<file path=ppt/slideMasters/_rels/slideMaster10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9.xml"/><Relationship Id="rId3" Type="http://schemas.openxmlformats.org/officeDocument/2006/relationships/theme" Target="../theme/theme1.xml"/></Relationships>
</file>

<file path=ppt/slideMasters/_rels/slideMaster1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0.xml"/><Relationship Id="rId3" Type="http://schemas.openxmlformats.org/officeDocument/2006/relationships/theme" Target="../theme/theme6.xml"/></Relationships>
</file>

<file path=ppt/slideMasters/_rels/slideMaster12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1.xml"/><Relationship Id="rId3" Type="http://schemas.openxmlformats.org/officeDocument/2006/relationships/theme" Target="../theme/theme2.xml"/></Relationships>
</file>

<file path=ppt/slideMasters/_rels/slideMaster13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3" Type="http://schemas.openxmlformats.org/officeDocument/2006/relationships/theme" Target="../theme/theme12.xml"/></Relationships>
</file>

<file path=ppt/slideMasters/_rels/slideMaster14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3" Type="http://schemas.openxmlformats.org/officeDocument/2006/relationships/theme" Target="../theme/theme13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4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theme" Target="../theme/theme4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3.xml"/><Relationship Id="rId3" Type="http://schemas.openxmlformats.org/officeDocument/2006/relationships/theme" Target="../theme/theme10.xml"/></Relationships>
</file>

<file path=ppt/slideMasters/_rels/slideMaster5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3" Type="http://schemas.openxmlformats.org/officeDocument/2006/relationships/theme" Target="../theme/theme15.xml"/></Relationships>
</file>

<file path=ppt/slideMasters/_rels/slideMaster6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<Relationship Id="rId3" Type="http://schemas.openxmlformats.org/officeDocument/2006/relationships/theme" Target="../theme/theme11.xml"/></Relationships>
</file>

<file path=ppt/slideMasters/_rels/slideMaster7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6.xml"/><Relationship Id="rId3" Type="http://schemas.openxmlformats.org/officeDocument/2006/relationships/theme" Target="../theme/theme8.xml"/></Relationships>
</file>

<file path=ppt/slideMasters/_rels/slideMaster8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3" Type="http://schemas.openxmlformats.org/officeDocument/2006/relationships/theme" Target="../theme/theme5.xml"/></Relationships>
</file>

<file path=ppt/slideMasters/_rels/slideMaster9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8.xml"/><Relationship Id="rId3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Google Shape;13;p8"/>
          <p:cNvCxnSpPr/>
          <p:nvPr/>
        </p:nvCxnSpPr>
        <p:spPr>
          <a:xfrm>
            <a:off x="-3175" y="609282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4" name="Google Shape;14;p8"/>
          <p:cNvSpPr txBox="1"/>
          <p:nvPr/>
        </p:nvSpPr>
        <p:spPr>
          <a:xfrm>
            <a:off x="-3175" y="6172200"/>
            <a:ext cx="9144000" cy="533400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" name="Google Shape;15;p8"/>
          <p:cNvCxnSpPr/>
          <p:nvPr/>
        </p:nvCxnSpPr>
        <p:spPr>
          <a:xfrm>
            <a:off x="0" y="76517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6" name="Google Shape;16;p8"/>
          <p:cNvSpPr txBox="1"/>
          <p:nvPr/>
        </p:nvSpPr>
        <p:spPr>
          <a:xfrm>
            <a:off x="0" y="0"/>
            <a:ext cx="9144000" cy="747712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" name="Google Shape;17;p8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524750" y="-1290637"/>
            <a:ext cx="1800225" cy="2160587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8"/>
          <p:cNvSpPr txBox="1"/>
          <p:nvPr>
            <p:ph idx="1" type="body"/>
          </p:nvPr>
        </p:nvSpPr>
        <p:spPr>
          <a:xfrm>
            <a:off x="179387" y="908050"/>
            <a:ext cx="8780462" cy="50371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55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45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8"/>
          <p:cNvSpPr txBox="1"/>
          <p:nvPr>
            <p:ph type="title"/>
          </p:nvPr>
        </p:nvSpPr>
        <p:spPr>
          <a:xfrm>
            <a:off x="179387" y="-69850"/>
            <a:ext cx="7556500" cy="946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" name="Google Shape;20;p8"/>
          <p:cNvSpPr txBox="1"/>
          <p:nvPr>
            <p:ph idx="11" type="ftr"/>
          </p:nvPr>
        </p:nvSpPr>
        <p:spPr>
          <a:xfrm>
            <a:off x="179387" y="6188075"/>
            <a:ext cx="2890837" cy="173831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" name="Google Shape;21;p8"/>
          <p:cNvSpPr txBox="1"/>
          <p:nvPr>
            <p:ph idx="12" type="sldNum"/>
          </p:nvPr>
        </p:nvSpPr>
        <p:spPr>
          <a:xfrm>
            <a:off x="6877050" y="6342062"/>
            <a:ext cx="2128837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3" name="Google Shape;143;p25"/>
          <p:cNvCxnSpPr/>
          <p:nvPr/>
        </p:nvCxnSpPr>
        <p:spPr>
          <a:xfrm>
            <a:off x="-3175" y="609282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44" name="Google Shape;144;p25"/>
          <p:cNvSpPr txBox="1"/>
          <p:nvPr/>
        </p:nvSpPr>
        <p:spPr>
          <a:xfrm>
            <a:off x="-3175" y="6172200"/>
            <a:ext cx="9144000" cy="533400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5" name="Google Shape;145;p25"/>
          <p:cNvCxnSpPr/>
          <p:nvPr/>
        </p:nvCxnSpPr>
        <p:spPr>
          <a:xfrm>
            <a:off x="0" y="76517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46" name="Google Shape;146;p25"/>
          <p:cNvSpPr txBox="1"/>
          <p:nvPr/>
        </p:nvSpPr>
        <p:spPr>
          <a:xfrm>
            <a:off x="0" y="0"/>
            <a:ext cx="9144000" cy="747712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" name="Google Shape;147;p2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524750" y="-1290637"/>
            <a:ext cx="1800225" cy="2160587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5"/>
          <p:cNvSpPr txBox="1"/>
          <p:nvPr>
            <p:ph idx="1" type="body"/>
          </p:nvPr>
        </p:nvSpPr>
        <p:spPr>
          <a:xfrm>
            <a:off x="179387" y="908050"/>
            <a:ext cx="8780462" cy="50371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55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45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9" name="Google Shape;149;p25"/>
          <p:cNvSpPr txBox="1"/>
          <p:nvPr>
            <p:ph type="title"/>
          </p:nvPr>
        </p:nvSpPr>
        <p:spPr>
          <a:xfrm>
            <a:off x="179387" y="-69850"/>
            <a:ext cx="7556500" cy="946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0" name="Google Shape;150;p25"/>
          <p:cNvSpPr txBox="1"/>
          <p:nvPr>
            <p:ph idx="11" type="ftr"/>
          </p:nvPr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1" name="Google Shape;151;p25"/>
          <p:cNvSpPr txBox="1"/>
          <p:nvPr>
            <p:ph idx="12" type="sldNum"/>
          </p:nvPr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6" r:id="rId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9" name="Google Shape;159;p27"/>
          <p:cNvCxnSpPr/>
          <p:nvPr/>
        </p:nvCxnSpPr>
        <p:spPr>
          <a:xfrm>
            <a:off x="-3175" y="609282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60" name="Google Shape;160;p27"/>
          <p:cNvSpPr txBox="1"/>
          <p:nvPr/>
        </p:nvSpPr>
        <p:spPr>
          <a:xfrm>
            <a:off x="-3175" y="6172200"/>
            <a:ext cx="9144000" cy="533400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1" name="Google Shape;161;p27"/>
          <p:cNvCxnSpPr/>
          <p:nvPr/>
        </p:nvCxnSpPr>
        <p:spPr>
          <a:xfrm>
            <a:off x="0" y="76517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62" name="Google Shape;162;p27"/>
          <p:cNvSpPr txBox="1"/>
          <p:nvPr/>
        </p:nvSpPr>
        <p:spPr>
          <a:xfrm>
            <a:off x="0" y="0"/>
            <a:ext cx="9144000" cy="747712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3" name="Google Shape;163;p27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524750" y="-1290637"/>
            <a:ext cx="1800225" cy="2160587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7"/>
          <p:cNvSpPr txBox="1"/>
          <p:nvPr>
            <p:ph idx="1" type="body"/>
          </p:nvPr>
        </p:nvSpPr>
        <p:spPr>
          <a:xfrm>
            <a:off x="179387" y="908050"/>
            <a:ext cx="8780462" cy="50371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55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45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5" name="Google Shape;165;p27"/>
          <p:cNvSpPr txBox="1"/>
          <p:nvPr>
            <p:ph type="title"/>
          </p:nvPr>
        </p:nvSpPr>
        <p:spPr>
          <a:xfrm>
            <a:off x="179387" y="-69850"/>
            <a:ext cx="7556500" cy="946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6" name="Google Shape;166;p27"/>
          <p:cNvSpPr txBox="1"/>
          <p:nvPr>
            <p:ph idx="11" type="ftr"/>
          </p:nvPr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7" name="Google Shape;167;p27"/>
          <p:cNvSpPr txBox="1"/>
          <p:nvPr>
            <p:ph idx="12" type="sldNum"/>
          </p:nvPr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8" r:id="rId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5" name="Google Shape;175;p29"/>
          <p:cNvCxnSpPr/>
          <p:nvPr/>
        </p:nvCxnSpPr>
        <p:spPr>
          <a:xfrm>
            <a:off x="-3175" y="609282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76" name="Google Shape;176;p29"/>
          <p:cNvSpPr txBox="1"/>
          <p:nvPr/>
        </p:nvSpPr>
        <p:spPr>
          <a:xfrm>
            <a:off x="-3175" y="6172200"/>
            <a:ext cx="9144000" cy="533400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7" name="Google Shape;177;p29"/>
          <p:cNvCxnSpPr/>
          <p:nvPr/>
        </p:nvCxnSpPr>
        <p:spPr>
          <a:xfrm>
            <a:off x="0" y="76517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78" name="Google Shape;178;p29"/>
          <p:cNvSpPr txBox="1"/>
          <p:nvPr/>
        </p:nvSpPr>
        <p:spPr>
          <a:xfrm>
            <a:off x="0" y="0"/>
            <a:ext cx="9144000" cy="747712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9" name="Google Shape;179;p29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524750" y="-1290637"/>
            <a:ext cx="1800225" cy="2160587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9"/>
          <p:cNvSpPr txBox="1"/>
          <p:nvPr>
            <p:ph idx="1" type="body"/>
          </p:nvPr>
        </p:nvSpPr>
        <p:spPr>
          <a:xfrm>
            <a:off x="179387" y="908050"/>
            <a:ext cx="8780462" cy="50371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55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45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1" name="Google Shape;181;p29"/>
          <p:cNvSpPr txBox="1"/>
          <p:nvPr>
            <p:ph type="title"/>
          </p:nvPr>
        </p:nvSpPr>
        <p:spPr>
          <a:xfrm>
            <a:off x="179387" y="-69850"/>
            <a:ext cx="7556500" cy="946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2" name="Google Shape;182;p29"/>
          <p:cNvSpPr txBox="1"/>
          <p:nvPr>
            <p:ph idx="11" type="ftr"/>
          </p:nvPr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3" name="Google Shape;183;p29"/>
          <p:cNvSpPr txBox="1"/>
          <p:nvPr>
            <p:ph idx="12" type="sldNum"/>
          </p:nvPr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0" name="Google Shape;190;p31"/>
          <p:cNvCxnSpPr/>
          <p:nvPr/>
        </p:nvCxnSpPr>
        <p:spPr>
          <a:xfrm>
            <a:off x="-3175" y="609282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91" name="Google Shape;191;p31"/>
          <p:cNvSpPr txBox="1"/>
          <p:nvPr/>
        </p:nvSpPr>
        <p:spPr>
          <a:xfrm>
            <a:off x="-3175" y="6172200"/>
            <a:ext cx="9144000" cy="533400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2" name="Google Shape;192;p31"/>
          <p:cNvCxnSpPr/>
          <p:nvPr/>
        </p:nvCxnSpPr>
        <p:spPr>
          <a:xfrm>
            <a:off x="0" y="76517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93" name="Google Shape;193;p31"/>
          <p:cNvSpPr txBox="1"/>
          <p:nvPr/>
        </p:nvSpPr>
        <p:spPr>
          <a:xfrm>
            <a:off x="0" y="0"/>
            <a:ext cx="9144000" cy="747712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4" name="Google Shape;194;p3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524750" y="-1290637"/>
            <a:ext cx="1800225" cy="2160587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31"/>
          <p:cNvSpPr txBox="1"/>
          <p:nvPr>
            <p:ph idx="1" type="body"/>
          </p:nvPr>
        </p:nvSpPr>
        <p:spPr>
          <a:xfrm>
            <a:off x="179387" y="908050"/>
            <a:ext cx="8780462" cy="50371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55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45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6" name="Google Shape;196;p31"/>
          <p:cNvSpPr txBox="1"/>
          <p:nvPr>
            <p:ph type="title"/>
          </p:nvPr>
        </p:nvSpPr>
        <p:spPr>
          <a:xfrm>
            <a:off x="179387" y="-69850"/>
            <a:ext cx="7556500" cy="946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7" name="Google Shape;197;p31"/>
          <p:cNvSpPr txBox="1"/>
          <p:nvPr>
            <p:ph idx="11" type="ftr"/>
          </p:nvPr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8" name="Google Shape;198;p31"/>
          <p:cNvSpPr txBox="1"/>
          <p:nvPr>
            <p:ph idx="12" type="sldNum"/>
          </p:nvPr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2" r:id="rId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5" name="Google Shape;205;p33"/>
          <p:cNvCxnSpPr/>
          <p:nvPr/>
        </p:nvCxnSpPr>
        <p:spPr>
          <a:xfrm>
            <a:off x="-3175" y="609282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206" name="Google Shape;206;p33"/>
          <p:cNvSpPr txBox="1"/>
          <p:nvPr/>
        </p:nvSpPr>
        <p:spPr>
          <a:xfrm>
            <a:off x="-3175" y="6172200"/>
            <a:ext cx="9144000" cy="533400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7" name="Google Shape;207;p33"/>
          <p:cNvCxnSpPr/>
          <p:nvPr/>
        </p:nvCxnSpPr>
        <p:spPr>
          <a:xfrm>
            <a:off x="0" y="76517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208" name="Google Shape;208;p33"/>
          <p:cNvSpPr txBox="1"/>
          <p:nvPr/>
        </p:nvSpPr>
        <p:spPr>
          <a:xfrm>
            <a:off x="0" y="0"/>
            <a:ext cx="9144000" cy="747712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9" name="Google Shape;209;p33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524750" y="-1290637"/>
            <a:ext cx="1800225" cy="2160587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33"/>
          <p:cNvSpPr txBox="1"/>
          <p:nvPr>
            <p:ph idx="1" type="body"/>
          </p:nvPr>
        </p:nvSpPr>
        <p:spPr>
          <a:xfrm>
            <a:off x="179387" y="908050"/>
            <a:ext cx="8780462" cy="50371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55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45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1" name="Google Shape;211;p33"/>
          <p:cNvSpPr txBox="1"/>
          <p:nvPr>
            <p:ph type="title"/>
          </p:nvPr>
        </p:nvSpPr>
        <p:spPr>
          <a:xfrm>
            <a:off x="179387" y="-69850"/>
            <a:ext cx="7556500" cy="946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2" name="Google Shape;212;p33"/>
          <p:cNvSpPr txBox="1"/>
          <p:nvPr>
            <p:ph idx="11" type="ftr"/>
          </p:nvPr>
        </p:nvSpPr>
        <p:spPr>
          <a:xfrm>
            <a:off x="179387" y="6188075"/>
            <a:ext cx="2890837" cy="173831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13" name="Google Shape;213;p33"/>
          <p:cNvSpPr txBox="1"/>
          <p:nvPr>
            <p:ph idx="12" type="sldNum"/>
          </p:nvPr>
        </p:nvSpPr>
        <p:spPr>
          <a:xfrm>
            <a:off x="6877050" y="6342062"/>
            <a:ext cx="2128837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4" r:id="rId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Google Shape;27;p10"/>
          <p:cNvCxnSpPr/>
          <p:nvPr/>
        </p:nvCxnSpPr>
        <p:spPr>
          <a:xfrm>
            <a:off x="-3175" y="609282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28" name="Google Shape;28;p10"/>
          <p:cNvSpPr txBox="1"/>
          <p:nvPr/>
        </p:nvSpPr>
        <p:spPr>
          <a:xfrm>
            <a:off x="-3175" y="6172200"/>
            <a:ext cx="9144000" cy="533400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9" name="Google Shape;29;p10"/>
          <p:cNvCxnSpPr/>
          <p:nvPr/>
        </p:nvCxnSpPr>
        <p:spPr>
          <a:xfrm>
            <a:off x="0" y="76517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30" name="Google Shape;30;p10"/>
          <p:cNvSpPr txBox="1"/>
          <p:nvPr/>
        </p:nvSpPr>
        <p:spPr>
          <a:xfrm>
            <a:off x="0" y="0"/>
            <a:ext cx="9144000" cy="747712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" name="Google Shape;31;p1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524750" y="-1290637"/>
            <a:ext cx="1800225" cy="2160587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10"/>
          <p:cNvSpPr txBox="1"/>
          <p:nvPr>
            <p:ph idx="1" type="body"/>
          </p:nvPr>
        </p:nvSpPr>
        <p:spPr>
          <a:xfrm>
            <a:off x="179387" y="908050"/>
            <a:ext cx="8780462" cy="50371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55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45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" name="Google Shape;33;p10"/>
          <p:cNvSpPr txBox="1"/>
          <p:nvPr>
            <p:ph type="title"/>
          </p:nvPr>
        </p:nvSpPr>
        <p:spPr>
          <a:xfrm>
            <a:off x="179387" y="-69850"/>
            <a:ext cx="7556500" cy="946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10"/>
          <p:cNvSpPr txBox="1"/>
          <p:nvPr>
            <p:ph idx="11" type="ftr"/>
          </p:nvPr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" name="Google Shape;35;p10"/>
          <p:cNvSpPr txBox="1"/>
          <p:nvPr>
            <p:ph idx="12" type="sldNum"/>
          </p:nvPr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1" r:id="rId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Google Shape;42;p12"/>
          <p:cNvCxnSpPr/>
          <p:nvPr/>
        </p:nvCxnSpPr>
        <p:spPr>
          <a:xfrm>
            <a:off x="-3175" y="609282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43" name="Google Shape;43;p12"/>
          <p:cNvSpPr txBox="1"/>
          <p:nvPr/>
        </p:nvSpPr>
        <p:spPr>
          <a:xfrm>
            <a:off x="-3175" y="6172200"/>
            <a:ext cx="9144000" cy="533400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12"/>
          <p:cNvSpPr txBox="1"/>
          <p:nvPr>
            <p:ph idx="1" type="body"/>
          </p:nvPr>
        </p:nvSpPr>
        <p:spPr>
          <a:xfrm>
            <a:off x="179387" y="908050"/>
            <a:ext cx="8780462" cy="50371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55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45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" name="Google Shape;45;p12"/>
          <p:cNvSpPr txBox="1"/>
          <p:nvPr>
            <p:ph idx="11" type="ftr"/>
          </p:nvPr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6" name="Google Shape;46;p12"/>
          <p:cNvSpPr txBox="1"/>
          <p:nvPr>
            <p:ph idx="12" type="sldNum"/>
          </p:nvPr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  <p:cxnSp>
        <p:nvCxnSpPr>
          <p:cNvPr id="47" name="Google Shape;47;p12"/>
          <p:cNvCxnSpPr/>
          <p:nvPr/>
        </p:nvCxnSpPr>
        <p:spPr>
          <a:xfrm>
            <a:off x="0" y="76517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48" name="Google Shape;48;p12"/>
          <p:cNvSpPr txBox="1"/>
          <p:nvPr/>
        </p:nvSpPr>
        <p:spPr>
          <a:xfrm>
            <a:off x="0" y="0"/>
            <a:ext cx="9144000" cy="747712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" name="Google Shape;49;p12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524750" y="-1290637"/>
            <a:ext cx="1800225" cy="2160587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12"/>
          <p:cNvSpPr txBox="1"/>
          <p:nvPr>
            <p:ph type="title"/>
          </p:nvPr>
        </p:nvSpPr>
        <p:spPr>
          <a:xfrm>
            <a:off x="179387" y="-69850"/>
            <a:ext cx="7556500" cy="946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/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" name="Google Shape;52;p13"/>
          <p:cNvCxnSpPr/>
          <p:nvPr/>
        </p:nvCxnSpPr>
        <p:spPr>
          <a:xfrm>
            <a:off x="-3175" y="609282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53" name="Google Shape;53;p13"/>
          <p:cNvSpPr txBox="1"/>
          <p:nvPr/>
        </p:nvSpPr>
        <p:spPr>
          <a:xfrm>
            <a:off x="-3175" y="6172200"/>
            <a:ext cx="9144000" cy="533400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4" name="Google Shape;54;p13"/>
          <p:cNvCxnSpPr/>
          <p:nvPr/>
        </p:nvCxnSpPr>
        <p:spPr>
          <a:xfrm>
            <a:off x="0" y="76517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55" name="Google Shape;55;p13"/>
          <p:cNvSpPr txBox="1"/>
          <p:nvPr/>
        </p:nvSpPr>
        <p:spPr>
          <a:xfrm>
            <a:off x="0" y="0"/>
            <a:ext cx="9144000" cy="747712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524750" y="-1290637"/>
            <a:ext cx="1800225" cy="2160587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>
            <p:ph idx="1" type="body"/>
          </p:nvPr>
        </p:nvSpPr>
        <p:spPr>
          <a:xfrm>
            <a:off x="179387" y="908050"/>
            <a:ext cx="8780462" cy="50371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55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45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8" name="Google Shape;58;p13"/>
          <p:cNvSpPr txBox="1"/>
          <p:nvPr>
            <p:ph type="title"/>
          </p:nvPr>
        </p:nvSpPr>
        <p:spPr>
          <a:xfrm>
            <a:off x="179387" y="-69850"/>
            <a:ext cx="7556500" cy="946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" name="Google Shape;59;p13"/>
          <p:cNvSpPr txBox="1"/>
          <p:nvPr>
            <p:ph idx="11" type="ftr"/>
          </p:nvPr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Google Shape;60;p13"/>
          <p:cNvSpPr txBox="1"/>
          <p:nvPr>
            <p:ph idx="12" type="sldNum"/>
          </p:nvPr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4" r:id="rId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Google Shape;67;p15"/>
          <p:cNvCxnSpPr/>
          <p:nvPr/>
        </p:nvCxnSpPr>
        <p:spPr>
          <a:xfrm>
            <a:off x="-3175" y="609282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68" name="Google Shape;68;p15"/>
          <p:cNvSpPr txBox="1"/>
          <p:nvPr/>
        </p:nvSpPr>
        <p:spPr>
          <a:xfrm>
            <a:off x="-3175" y="6172200"/>
            <a:ext cx="9144000" cy="533400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9" name="Google Shape;69;p15"/>
          <p:cNvCxnSpPr/>
          <p:nvPr/>
        </p:nvCxnSpPr>
        <p:spPr>
          <a:xfrm>
            <a:off x="0" y="76517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70" name="Google Shape;70;p15"/>
          <p:cNvSpPr txBox="1"/>
          <p:nvPr/>
        </p:nvSpPr>
        <p:spPr>
          <a:xfrm>
            <a:off x="0" y="0"/>
            <a:ext cx="9144000" cy="747712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" name="Google Shape;71;p1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524750" y="-1290637"/>
            <a:ext cx="1800225" cy="2160587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5"/>
          <p:cNvSpPr txBox="1"/>
          <p:nvPr>
            <p:ph idx="1" type="body"/>
          </p:nvPr>
        </p:nvSpPr>
        <p:spPr>
          <a:xfrm>
            <a:off x="179387" y="908050"/>
            <a:ext cx="8780462" cy="50371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55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45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3" name="Google Shape;73;p15"/>
          <p:cNvSpPr txBox="1"/>
          <p:nvPr>
            <p:ph type="title"/>
          </p:nvPr>
        </p:nvSpPr>
        <p:spPr>
          <a:xfrm>
            <a:off x="179387" y="-69850"/>
            <a:ext cx="7556500" cy="946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4" name="Google Shape;74;p15"/>
          <p:cNvSpPr txBox="1"/>
          <p:nvPr>
            <p:ph idx="11" type="ftr"/>
          </p:nvPr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5" name="Google Shape;75;p15"/>
          <p:cNvSpPr txBox="1"/>
          <p:nvPr>
            <p:ph idx="12" type="sldNum"/>
          </p:nvPr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6" r:id="rId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2" name="Google Shape;82;p17"/>
          <p:cNvCxnSpPr/>
          <p:nvPr/>
        </p:nvCxnSpPr>
        <p:spPr>
          <a:xfrm>
            <a:off x="-3175" y="609282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83" name="Google Shape;83;p17"/>
          <p:cNvSpPr txBox="1"/>
          <p:nvPr/>
        </p:nvSpPr>
        <p:spPr>
          <a:xfrm>
            <a:off x="-3175" y="6172200"/>
            <a:ext cx="9144000" cy="533400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4" name="Google Shape;84;p17"/>
          <p:cNvCxnSpPr/>
          <p:nvPr/>
        </p:nvCxnSpPr>
        <p:spPr>
          <a:xfrm>
            <a:off x="0" y="76517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85" name="Google Shape;85;p17"/>
          <p:cNvSpPr txBox="1"/>
          <p:nvPr/>
        </p:nvSpPr>
        <p:spPr>
          <a:xfrm>
            <a:off x="0" y="0"/>
            <a:ext cx="9144000" cy="747712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6" name="Google Shape;86;p17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524750" y="-1290637"/>
            <a:ext cx="1800225" cy="2160587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7"/>
          <p:cNvSpPr txBox="1"/>
          <p:nvPr>
            <p:ph idx="1" type="body"/>
          </p:nvPr>
        </p:nvSpPr>
        <p:spPr>
          <a:xfrm>
            <a:off x="179387" y="908050"/>
            <a:ext cx="8780462" cy="50371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55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45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8" name="Google Shape;88;p17"/>
          <p:cNvSpPr txBox="1"/>
          <p:nvPr>
            <p:ph type="title"/>
          </p:nvPr>
        </p:nvSpPr>
        <p:spPr>
          <a:xfrm>
            <a:off x="179387" y="-69850"/>
            <a:ext cx="7556500" cy="946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9" name="Google Shape;89;p17"/>
          <p:cNvSpPr txBox="1"/>
          <p:nvPr>
            <p:ph idx="11" type="ftr"/>
          </p:nvPr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0" name="Google Shape;90;p17"/>
          <p:cNvSpPr txBox="1"/>
          <p:nvPr>
            <p:ph idx="12" type="sldNum"/>
          </p:nvPr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8" r:id="rId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8" name="Google Shape;98;p19"/>
          <p:cNvCxnSpPr/>
          <p:nvPr/>
        </p:nvCxnSpPr>
        <p:spPr>
          <a:xfrm>
            <a:off x="-3175" y="609282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99" name="Google Shape;99;p19"/>
          <p:cNvSpPr txBox="1"/>
          <p:nvPr/>
        </p:nvSpPr>
        <p:spPr>
          <a:xfrm>
            <a:off x="-3175" y="6172200"/>
            <a:ext cx="9144000" cy="533400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0" name="Google Shape;100;p19"/>
          <p:cNvCxnSpPr/>
          <p:nvPr/>
        </p:nvCxnSpPr>
        <p:spPr>
          <a:xfrm>
            <a:off x="0" y="76517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01" name="Google Shape;101;p19"/>
          <p:cNvSpPr txBox="1"/>
          <p:nvPr/>
        </p:nvSpPr>
        <p:spPr>
          <a:xfrm>
            <a:off x="0" y="0"/>
            <a:ext cx="9144000" cy="747712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" name="Google Shape;102;p19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524750" y="-1290637"/>
            <a:ext cx="1800225" cy="2160587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9"/>
          <p:cNvSpPr txBox="1"/>
          <p:nvPr>
            <p:ph idx="1" type="body"/>
          </p:nvPr>
        </p:nvSpPr>
        <p:spPr>
          <a:xfrm>
            <a:off x="179387" y="908050"/>
            <a:ext cx="8780462" cy="50371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55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45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4" name="Google Shape;104;p19"/>
          <p:cNvSpPr txBox="1"/>
          <p:nvPr>
            <p:ph type="title"/>
          </p:nvPr>
        </p:nvSpPr>
        <p:spPr>
          <a:xfrm>
            <a:off x="179387" y="-69850"/>
            <a:ext cx="7556500" cy="946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5" name="Google Shape;105;p19"/>
          <p:cNvSpPr txBox="1"/>
          <p:nvPr>
            <p:ph idx="11" type="ftr"/>
          </p:nvPr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6" name="Google Shape;106;p19"/>
          <p:cNvSpPr txBox="1"/>
          <p:nvPr>
            <p:ph idx="12" type="sldNum"/>
          </p:nvPr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0" r:id="rId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6" name="Google Shape;116;p21"/>
          <p:cNvCxnSpPr/>
          <p:nvPr/>
        </p:nvCxnSpPr>
        <p:spPr>
          <a:xfrm>
            <a:off x="-3175" y="609282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17" name="Google Shape;117;p21"/>
          <p:cNvSpPr txBox="1"/>
          <p:nvPr/>
        </p:nvSpPr>
        <p:spPr>
          <a:xfrm>
            <a:off x="-3175" y="6172200"/>
            <a:ext cx="9144000" cy="533400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8" name="Google Shape;118;p21"/>
          <p:cNvCxnSpPr/>
          <p:nvPr/>
        </p:nvCxnSpPr>
        <p:spPr>
          <a:xfrm>
            <a:off x="0" y="76517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19" name="Google Shape;119;p21"/>
          <p:cNvSpPr txBox="1"/>
          <p:nvPr/>
        </p:nvSpPr>
        <p:spPr>
          <a:xfrm>
            <a:off x="0" y="0"/>
            <a:ext cx="9144000" cy="747712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0" name="Google Shape;120;p2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524750" y="-1290637"/>
            <a:ext cx="1800225" cy="2160587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1"/>
          <p:cNvSpPr txBox="1"/>
          <p:nvPr>
            <p:ph idx="1" type="body"/>
          </p:nvPr>
        </p:nvSpPr>
        <p:spPr>
          <a:xfrm>
            <a:off x="179387" y="908050"/>
            <a:ext cx="8780462" cy="50371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55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45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2" name="Google Shape;122;p21"/>
          <p:cNvSpPr txBox="1"/>
          <p:nvPr>
            <p:ph type="title"/>
          </p:nvPr>
        </p:nvSpPr>
        <p:spPr>
          <a:xfrm>
            <a:off x="179387" y="-69850"/>
            <a:ext cx="7556500" cy="946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3" name="Google Shape;123;p21"/>
          <p:cNvSpPr txBox="1"/>
          <p:nvPr>
            <p:ph idx="11" type="ftr"/>
          </p:nvPr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4" name="Google Shape;124;p21"/>
          <p:cNvSpPr txBox="1"/>
          <p:nvPr>
            <p:ph idx="12" type="sldNum"/>
          </p:nvPr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2" r:id="rId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0" name="Google Shape;130;p23"/>
          <p:cNvCxnSpPr/>
          <p:nvPr/>
        </p:nvCxnSpPr>
        <p:spPr>
          <a:xfrm>
            <a:off x="-3175" y="609282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31" name="Google Shape;131;p23"/>
          <p:cNvSpPr txBox="1"/>
          <p:nvPr/>
        </p:nvSpPr>
        <p:spPr>
          <a:xfrm>
            <a:off x="-3175" y="6172200"/>
            <a:ext cx="9144000" cy="533400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2" name="Google Shape;132;p23"/>
          <p:cNvCxnSpPr/>
          <p:nvPr/>
        </p:nvCxnSpPr>
        <p:spPr>
          <a:xfrm>
            <a:off x="0" y="765175"/>
            <a:ext cx="9144000" cy="1587"/>
          </a:xfrm>
          <a:prstGeom prst="straightConnector1">
            <a:avLst/>
          </a:prstGeom>
          <a:noFill/>
          <a:ln cap="flat" cmpd="sng" w="9525">
            <a:solidFill>
              <a:srgbClr val="808080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33" name="Google Shape;133;p23"/>
          <p:cNvSpPr txBox="1"/>
          <p:nvPr/>
        </p:nvSpPr>
        <p:spPr>
          <a:xfrm>
            <a:off x="0" y="0"/>
            <a:ext cx="9144000" cy="747712"/>
          </a:xfrm>
          <a:prstGeom prst="rect">
            <a:avLst/>
          </a:prstGeom>
          <a:gradFill>
            <a:gsLst>
              <a:gs pos="0">
                <a:srgbClr val="F5F5F5"/>
              </a:gs>
              <a:gs pos="100000">
                <a:srgbClr val="E2E2E2"/>
              </a:gs>
            </a:gsLst>
            <a:lin ang="5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4" name="Google Shape;134;p23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524750" y="-1290637"/>
            <a:ext cx="1800225" cy="2160587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3"/>
          <p:cNvSpPr txBox="1"/>
          <p:nvPr>
            <p:ph idx="1" type="body"/>
          </p:nvPr>
        </p:nvSpPr>
        <p:spPr>
          <a:xfrm>
            <a:off x="179387" y="908050"/>
            <a:ext cx="8780462" cy="503713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55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45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6" name="Google Shape;136;p23"/>
          <p:cNvSpPr txBox="1"/>
          <p:nvPr>
            <p:ph type="title"/>
          </p:nvPr>
        </p:nvSpPr>
        <p:spPr>
          <a:xfrm>
            <a:off x="179387" y="-69850"/>
            <a:ext cx="7556500" cy="9461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7" name="Google Shape;137;p23"/>
          <p:cNvSpPr txBox="1"/>
          <p:nvPr>
            <p:ph idx="11" type="ftr"/>
          </p:nvPr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8" name="Google Shape;138;p23"/>
          <p:cNvSpPr txBox="1"/>
          <p:nvPr>
            <p:ph idx="12" type="sldNum"/>
          </p:nvPr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4" r:id="rId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hyperlink" Target="https://www.mario-vogelsteller.de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w.mario-vogelsteller.de/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www.mario-vogelsteller.d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ild 1.png" id="225" name="Google Shape;225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00400" y="2362200"/>
            <a:ext cx="2847352" cy="1676400"/>
          </a:xfrm>
          <a:prstGeom prst="rect">
            <a:avLst/>
          </a:prstGeom>
          <a:noFill/>
          <a:ln>
            <a:noFill/>
          </a:ln>
          <a:effectLst>
            <a:reflection blurRad="0" dir="5400000" dist="12700" endA="0" endPos="46000" kx="0" rotWithShape="0" algn="bl" stA="50000" stPos="0" sy="-100000" ky="0"/>
          </a:effectLst>
        </p:spPr>
      </p:pic>
      <p:sp>
        <p:nvSpPr>
          <p:cNvPr id="226" name="Google Shape;226;p1"/>
          <p:cNvSpPr txBox="1"/>
          <p:nvPr>
            <p:ph type="title"/>
          </p:nvPr>
        </p:nvSpPr>
        <p:spPr>
          <a:xfrm>
            <a:off x="179387" y="-71437"/>
            <a:ext cx="7561262" cy="950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b="0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Mario Vogelsteller – Berater für Online-Marketing-Strategien</a:t>
            </a:r>
            <a:endParaRPr/>
          </a:p>
        </p:txBody>
      </p:sp>
      <p:sp>
        <p:nvSpPr>
          <p:cNvPr id="227" name="Google Shape;227;p1"/>
          <p:cNvSpPr txBox="1"/>
          <p:nvPr>
            <p:ph idx="4294967295" type="subTitle"/>
          </p:nvPr>
        </p:nvSpPr>
        <p:spPr>
          <a:xfrm>
            <a:off x="1447800" y="3352800"/>
            <a:ext cx="6324600" cy="14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39725" lvl="0" marL="342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9725" lvl="0" marL="34290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9725" lvl="0" marL="34290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9725" lvl="0" marL="34290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9725" lvl="0" marL="34290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9725" lvl="0" marL="34290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 New Roman"/>
              <a:buNone/>
            </a:pPr>
            <a:r>
              <a:rPr b="0" i="0" lang="en-US" sz="22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www.mario-vogelsteller.de</a:t>
            </a:r>
            <a:endParaRPr/>
          </a:p>
          <a:p>
            <a:pPr indent="-342900" lvl="0" marL="342900" marR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0" i="0" sz="22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1"/>
          <p:cNvSpPr txBox="1"/>
          <p:nvPr/>
        </p:nvSpPr>
        <p:spPr>
          <a:xfrm>
            <a:off x="8305800" y="6386512"/>
            <a:ext cx="3619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229" name="Google Shape;229;p1"/>
          <p:cNvSpPr txBox="1"/>
          <p:nvPr/>
        </p:nvSpPr>
        <p:spPr>
          <a:xfrm>
            <a:off x="179387" y="6188075"/>
            <a:ext cx="73644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Mario Vogelsteller (B.Sc.), Berater für Online-Marketing-Strategien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Internet: www.mario-vogelsteller.de, E-Mail: info@mario-vogelsteller.de, Fon: +49 (0) 571 – 880 357</a:t>
            </a:r>
            <a:endParaRPr/>
          </a:p>
        </p:txBody>
      </p:sp>
      <p:sp>
        <p:nvSpPr>
          <p:cNvPr id="230" name="Google Shape;230;p1"/>
          <p:cNvSpPr txBox="1"/>
          <p:nvPr/>
        </p:nvSpPr>
        <p:spPr>
          <a:xfrm>
            <a:off x="2438400" y="1524000"/>
            <a:ext cx="4953000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SEO – Social Media - Usability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"/>
          <p:cNvSpPr txBox="1"/>
          <p:nvPr/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37" name="Google Shape;237;p2"/>
          <p:cNvSpPr txBox="1"/>
          <p:nvPr>
            <p:ph type="title"/>
          </p:nvPr>
        </p:nvSpPr>
        <p:spPr>
          <a:xfrm>
            <a:off x="179387" y="-115887"/>
            <a:ext cx="7561262" cy="104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0" i="0" lang="en-US" sz="2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Über mich</a:t>
            </a:r>
            <a:endParaRPr/>
          </a:p>
        </p:txBody>
      </p:sp>
      <p:sp>
        <p:nvSpPr>
          <p:cNvPr id="238" name="Google Shape;238;p2"/>
          <p:cNvSpPr txBox="1"/>
          <p:nvPr>
            <p:ph idx="1" type="body"/>
          </p:nvPr>
        </p:nvSpPr>
        <p:spPr>
          <a:xfrm>
            <a:off x="179387" y="900112"/>
            <a:ext cx="8785225" cy="513715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-338137" lvl="0" marL="33813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Char char="•"/>
            </a:pPr>
            <a:r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Mario Vogelsteller (geb. 1976)</a:t>
            </a:r>
            <a:endParaRPr/>
          </a:p>
          <a:p>
            <a:pPr indent="-338137" lvl="0" marL="338137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Char char="•"/>
            </a:pPr>
            <a:r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Bildung:</a:t>
            </a:r>
            <a:endParaRPr/>
          </a:p>
          <a:p>
            <a:pPr indent="-338137" lvl="1" marL="738187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 New Roman"/>
              <a:buChar char="•"/>
            </a:pPr>
            <a:r>
              <a:rPr b="0" i="0" lang="en-US" sz="2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Abitur 1996</a:t>
            </a:r>
            <a:endParaRPr/>
          </a:p>
          <a:p>
            <a:pPr indent="-338137" lvl="1" marL="738187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 New Roman"/>
              <a:buChar char="•"/>
            </a:pPr>
            <a:r>
              <a:rPr b="0" i="0" lang="en-US" sz="2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Studium: Informationsmanagement &amp; Informationstechnologie</a:t>
            </a:r>
            <a:endParaRPr/>
          </a:p>
          <a:p>
            <a:pPr indent="-338137" lvl="1" marL="738187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 New Roman"/>
              <a:buChar char="•"/>
            </a:pPr>
            <a:r>
              <a:rPr b="0" i="0" lang="en-US" sz="2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Abschluss: Bachelor of Science </a:t>
            </a:r>
            <a:endParaRPr/>
          </a:p>
          <a:p>
            <a:pPr indent="-338137" lvl="0" marL="338137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Char char="•"/>
            </a:pPr>
            <a:r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Beruflich:</a:t>
            </a:r>
            <a:endParaRPr/>
          </a:p>
          <a:p>
            <a:pPr indent="-338137" lvl="1" marL="738187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 New Roman"/>
              <a:buChar char="•"/>
            </a:pPr>
            <a:r>
              <a:rPr b="0" i="0" lang="en-US" sz="2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E-Commerce Reiseveranstalter</a:t>
            </a:r>
            <a:endParaRPr/>
          </a:p>
          <a:p>
            <a:pPr indent="-338137" lvl="2" marL="1138237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Char char="•"/>
            </a:pPr>
            <a:r>
              <a:rPr b="0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Paneuropa Reisen</a:t>
            </a:r>
            <a:endParaRPr/>
          </a:p>
          <a:p>
            <a:pPr indent="-338137" lvl="2" marL="1138237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Char char="•"/>
            </a:pPr>
            <a:r>
              <a:rPr b="0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Suntouristik</a:t>
            </a:r>
            <a:endParaRPr/>
          </a:p>
          <a:p>
            <a:pPr indent="-338137" lvl="1" marL="738187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 New Roman"/>
              <a:buChar char="•"/>
            </a:pPr>
            <a:r>
              <a:rPr b="0" i="0" lang="en-US" sz="2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Online Marketing</a:t>
            </a:r>
            <a:endParaRPr/>
          </a:p>
          <a:p>
            <a:pPr indent="-338137" lvl="2" marL="1138237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Char char="•"/>
            </a:pPr>
            <a:r>
              <a:rPr b="0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Media Ventures / klickfreundlich GmbH</a:t>
            </a:r>
            <a:endParaRPr/>
          </a:p>
          <a:p>
            <a:pPr indent="-338137" lvl="0" marL="338137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Char char="•"/>
            </a:pPr>
            <a:r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Freiberuflich tätig seit 2010</a:t>
            </a:r>
            <a:endParaRPr/>
          </a:p>
          <a:p>
            <a:pPr indent="-342900" lvl="0" marL="34290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2"/>
          <p:cNvSpPr txBox="1"/>
          <p:nvPr/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Mario Vogelsteller (B.Sc.), Berater für Online-Marketing-Strategien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Internet: </a:t>
            </a:r>
            <a:r>
              <a:rPr b="0" i="0" lang="en-US" sz="10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www.mario-vogelsteller.de</a:t>
            </a:r>
            <a:r>
              <a:rPr b="0" i="0" lang="en-US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E-Mail: info@mario-vogelsteller.de, Fon: +49 (0) 571 – 880 357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"/>
          <p:cNvSpPr txBox="1"/>
          <p:nvPr/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46" name="Google Shape;246;p3"/>
          <p:cNvSpPr txBox="1"/>
          <p:nvPr>
            <p:ph type="title"/>
          </p:nvPr>
        </p:nvSpPr>
        <p:spPr>
          <a:xfrm>
            <a:off x="179387" y="-115887"/>
            <a:ext cx="7561262" cy="104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0" i="0" lang="en-US" sz="2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Onsite-SEO</a:t>
            </a:r>
            <a:endParaRPr/>
          </a:p>
        </p:txBody>
      </p:sp>
      <p:sp>
        <p:nvSpPr>
          <p:cNvPr id="247" name="Google Shape;247;p3"/>
          <p:cNvSpPr txBox="1"/>
          <p:nvPr>
            <p:ph idx="1" type="body"/>
          </p:nvPr>
        </p:nvSpPr>
        <p:spPr>
          <a:xfrm>
            <a:off x="179387" y="900112"/>
            <a:ext cx="8785225" cy="516731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-338137" lvl="0" marL="33813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Times New Roman"/>
              <a:buChar char="•"/>
            </a:pPr>
            <a:r>
              <a:rPr b="0" i="0" lang="en-US" sz="2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Analyse der Website</a:t>
            </a:r>
            <a:endParaRPr/>
          </a:p>
          <a:p>
            <a:pPr indent="-568325" lvl="1" marL="1482725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Times New Roman"/>
              <a:buChar char="–"/>
            </a:pPr>
            <a:r>
              <a:rPr b="0" i="0" lang="en-US" sz="2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Seitenstruktur</a:t>
            </a:r>
            <a:endParaRPr/>
          </a:p>
          <a:p>
            <a:pPr indent="-568325" lvl="1" marL="1482725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Times New Roman"/>
              <a:buChar char="–"/>
            </a:pPr>
            <a:r>
              <a:rPr b="0" i="0" lang="en-US" sz="2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Quellcode</a:t>
            </a:r>
            <a:endParaRPr/>
          </a:p>
          <a:p>
            <a:pPr indent="-568325" lvl="1" marL="1482725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Times New Roman"/>
              <a:buChar char="–"/>
            </a:pPr>
            <a:r>
              <a:rPr b="0" i="0" lang="en-US" sz="2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Domains, Subdomains, Dateinamen</a:t>
            </a:r>
            <a:endParaRPr/>
          </a:p>
          <a:p>
            <a:pPr indent="-568325" lvl="1" marL="1482725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Times New Roman"/>
              <a:buChar char="–"/>
            </a:pPr>
            <a:r>
              <a:rPr b="0" i="0" lang="en-US" sz="2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Title-Tags, Meta-Description, Meta-Keywords</a:t>
            </a:r>
            <a:endParaRPr/>
          </a:p>
          <a:p>
            <a:pPr indent="-568325" lvl="1" marL="1482725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Times New Roman"/>
              <a:buChar char="–"/>
            </a:pPr>
            <a:r>
              <a:rPr b="0" i="0" lang="en-US" sz="2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Duplicate Content</a:t>
            </a:r>
            <a:endParaRPr/>
          </a:p>
          <a:p>
            <a:pPr indent="-568325" lvl="1" marL="1482725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Times New Roman"/>
              <a:buChar char="–"/>
            </a:pPr>
            <a:r>
              <a:rPr b="0" i="0" lang="en-US" sz="2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sitemap.xml</a:t>
            </a:r>
            <a:endParaRPr/>
          </a:p>
          <a:p>
            <a:pPr indent="-568325" lvl="1" marL="1482725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Times New Roman"/>
              <a:buChar char="–"/>
            </a:pPr>
            <a:r>
              <a:rPr b="0" i="0" lang="en-US" sz="2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robots.txt</a:t>
            </a:r>
            <a:endParaRPr/>
          </a:p>
          <a:p>
            <a:pPr indent="-338137" lvl="0" marL="338137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Times New Roman"/>
              <a:buChar char="•"/>
            </a:pPr>
            <a:r>
              <a:rPr b="0" i="0" lang="en-US" sz="2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Keywordanalyse, -recherche &amp; -bewertung</a:t>
            </a:r>
            <a:endParaRPr/>
          </a:p>
          <a:p>
            <a:pPr indent="-338137" lvl="0" marL="338137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Times New Roman"/>
              <a:buChar char="•"/>
            </a:pPr>
            <a:r>
              <a:rPr b="0" i="0" lang="en-US" sz="2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Content-Erstellung</a:t>
            </a:r>
            <a:endParaRPr/>
          </a:p>
          <a:p>
            <a:pPr indent="-342900" lvl="0" marL="34290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0" i="0" sz="26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3"/>
          <p:cNvSpPr txBox="1"/>
          <p:nvPr/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Mario Vogelsteller (B.Sc.), Berater für Online-Marketing-Strategien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Internet: www.mario-vogelsteller.de, E-Mail: info@mario-vogelsteller.de, Fon: +49 (0) 571 – 880 357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4"/>
          <p:cNvSpPr txBox="1"/>
          <p:nvPr/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55" name="Google Shape;255;p4"/>
          <p:cNvSpPr txBox="1"/>
          <p:nvPr>
            <p:ph type="title"/>
          </p:nvPr>
        </p:nvSpPr>
        <p:spPr>
          <a:xfrm>
            <a:off x="179387" y="-115887"/>
            <a:ext cx="7561262" cy="104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0" i="0" lang="en-US" sz="2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Offsite-SEO</a:t>
            </a:r>
            <a:endParaRPr/>
          </a:p>
        </p:txBody>
      </p:sp>
      <p:sp>
        <p:nvSpPr>
          <p:cNvPr id="256" name="Google Shape;256;p4"/>
          <p:cNvSpPr txBox="1"/>
          <p:nvPr>
            <p:ph idx="1" type="body"/>
          </p:nvPr>
        </p:nvSpPr>
        <p:spPr>
          <a:xfrm>
            <a:off x="179387" y="900112"/>
            <a:ext cx="8785225" cy="513715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-338137" lvl="0" marL="33813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Times New Roman"/>
              <a:buChar char="•"/>
            </a:pPr>
            <a:r>
              <a:rPr b="0" i="0" lang="en-US" sz="2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Externer Linkaufbau</a:t>
            </a:r>
            <a:endParaRPr/>
          </a:p>
          <a:p>
            <a:pPr indent="-568325" lvl="1" marL="1482725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Times New Roman"/>
              <a:buChar char="–"/>
            </a:pPr>
            <a:r>
              <a:rPr b="0" i="0" lang="en-US" sz="2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Qualitativ hochwertige, themenrelevante Backlinks</a:t>
            </a:r>
            <a:endParaRPr/>
          </a:p>
          <a:p>
            <a:pPr indent="-455611" lvl="2" marL="228600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Times New Roman"/>
              <a:buChar char="•"/>
            </a:pPr>
            <a:r>
              <a:rPr b="0" i="0" lang="en-US" sz="2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Keine Links von Link-Brokern</a:t>
            </a:r>
            <a:endParaRPr/>
          </a:p>
          <a:p>
            <a:pPr indent="-568325" lvl="1" marL="1482725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Times New Roman"/>
              <a:buChar char="–"/>
            </a:pPr>
            <a:r>
              <a:rPr b="0" i="0" lang="en-US" sz="2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Verlinkung aus eigenem Tourismus-Netzwerk</a:t>
            </a:r>
            <a:endParaRPr/>
          </a:p>
          <a:p>
            <a:pPr indent="-568325" lvl="1" marL="1482725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Times New Roman"/>
              <a:buChar char="–"/>
            </a:pPr>
            <a:r>
              <a:rPr b="0" i="0" lang="en-US" sz="2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Content-Erstellung für externe Seiten</a:t>
            </a:r>
            <a:endParaRPr/>
          </a:p>
          <a:p>
            <a:pPr indent="-338137" lvl="0" marL="338137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Times New Roman"/>
              <a:buChar char="•"/>
            </a:pPr>
            <a:r>
              <a:rPr b="0" i="0" lang="en-US" sz="2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Einbindung in Social Networks</a:t>
            </a:r>
            <a:endParaRPr/>
          </a:p>
          <a:p>
            <a:pPr indent="-568325" lvl="1" marL="1482725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Times New Roman"/>
              <a:buChar char="–"/>
            </a:pPr>
            <a:r>
              <a:rPr b="0" i="0" lang="en-US" sz="2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Facebook</a:t>
            </a:r>
            <a:endParaRPr/>
          </a:p>
          <a:p>
            <a:pPr indent="-568325" lvl="1" marL="1482725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Times New Roman"/>
              <a:buChar char="–"/>
            </a:pPr>
            <a:r>
              <a:rPr b="0" i="0" lang="en-US" sz="2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Twitter</a:t>
            </a:r>
            <a:endParaRPr/>
          </a:p>
          <a:p>
            <a:pPr indent="-568325" lvl="1" marL="1482725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Times New Roman"/>
              <a:buChar char="–"/>
            </a:pPr>
            <a:r>
              <a:rPr b="0" i="0" lang="en-US" sz="26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Bookmarkdienste</a:t>
            </a:r>
            <a:endParaRPr/>
          </a:p>
          <a:p>
            <a:pPr indent="-342900" lvl="0" marL="34290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0" i="0" sz="26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4"/>
          <p:cNvSpPr txBox="1"/>
          <p:nvPr/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Mario Vogelsteller (B.Sc.), Berater für Online-Marketing-Strategien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Internet: www.mario-vogelsteller.de, E-Mail: info@mario-vogelsteller.de, Fon: +49 (0) 571 – 880 357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5"/>
          <p:cNvSpPr txBox="1"/>
          <p:nvPr/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64" name="Google Shape;264;p5"/>
          <p:cNvSpPr txBox="1"/>
          <p:nvPr>
            <p:ph type="title"/>
          </p:nvPr>
        </p:nvSpPr>
        <p:spPr>
          <a:xfrm>
            <a:off x="179387" y="-115887"/>
            <a:ext cx="7561262" cy="104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0" i="0" lang="en-US" sz="2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Unternehmensstrategie</a:t>
            </a:r>
            <a:endParaRPr/>
          </a:p>
        </p:txBody>
      </p:sp>
      <p:sp>
        <p:nvSpPr>
          <p:cNvPr id="265" name="Google Shape;265;p5"/>
          <p:cNvSpPr txBox="1"/>
          <p:nvPr>
            <p:ph idx="1" type="body"/>
          </p:nvPr>
        </p:nvSpPr>
        <p:spPr>
          <a:xfrm>
            <a:off x="179387" y="900112"/>
            <a:ext cx="8785225" cy="513715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-338137" lvl="1" marL="73818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 New Roman"/>
              <a:buChar char="•"/>
            </a:pPr>
            <a:r>
              <a:rPr b="0" i="0" lang="en-US" sz="2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Transparenz</a:t>
            </a:r>
            <a:endParaRPr/>
          </a:p>
          <a:p>
            <a:pPr indent="-338137" lvl="2" marL="1138237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Char char="•"/>
            </a:pPr>
            <a:r>
              <a:rPr b="0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Tägliche Dokumentation aller Rankings</a:t>
            </a:r>
            <a:endParaRPr/>
          </a:p>
          <a:p>
            <a:pPr indent="-338137" lvl="2" marL="1138237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Char char="•"/>
            </a:pPr>
            <a:r>
              <a:rPr b="0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Dokumentation sämtlicher Backlinks</a:t>
            </a:r>
            <a:endParaRPr/>
          </a:p>
          <a:p>
            <a:pPr indent="-338137" lvl="2" marL="1138237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Char char="•"/>
            </a:pPr>
            <a:r>
              <a:rPr b="0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Monatliche Reportings</a:t>
            </a:r>
            <a:endParaRPr/>
          </a:p>
          <a:p>
            <a:pPr indent="-338137" lvl="1" marL="738187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 New Roman"/>
              <a:buChar char="•"/>
            </a:pPr>
            <a:r>
              <a:rPr b="0" i="0" lang="en-US" sz="2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Partnerschaftlichkeit</a:t>
            </a:r>
            <a:endParaRPr/>
          </a:p>
          <a:p>
            <a:pPr indent="-338137" lvl="2" marL="1138237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Char char="•"/>
            </a:pPr>
            <a:r>
              <a:rPr b="0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Kunde kann sich stets über Stand der Optimierung informieren</a:t>
            </a:r>
            <a:endParaRPr/>
          </a:p>
          <a:p>
            <a:pPr indent="-338137" lvl="2" marL="1138237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Char char="•"/>
            </a:pPr>
            <a:r>
              <a:rPr b="0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Kunde bekommt alle Informationen übermittelt</a:t>
            </a:r>
            <a:endParaRPr/>
          </a:p>
          <a:p>
            <a:pPr indent="-338137" lvl="1" marL="738187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 New Roman"/>
              <a:buChar char="•"/>
            </a:pPr>
            <a:r>
              <a:rPr b="0" i="0" lang="en-US" sz="2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Ganzheitlicher Lösungsansatz</a:t>
            </a:r>
            <a:endParaRPr/>
          </a:p>
          <a:p>
            <a:pPr indent="-338137" lvl="2" marL="1138237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Char char="•"/>
            </a:pPr>
            <a:r>
              <a:rPr b="0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Onsite-SEO</a:t>
            </a:r>
            <a:endParaRPr/>
          </a:p>
          <a:p>
            <a:pPr indent="-338137" lvl="2" marL="1138237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Char char="•"/>
            </a:pPr>
            <a:r>
              <a:rPr b="0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Offsite-SEO</a:t>
            </a:r>
            <a:endParaRPr/>
          </a:p>
          <a:p>
            <a:pPr indent="-338137" lvl="2" marL="1138237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Char char="•"/>
            </a:pPr>
            <a:r>
              <a:rPr b="0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Social-Media-Einbindung</a:t>
            </a:r>
            <a:endParaRPr/>
          </a:p>
          <a:p>
            <a:pPr indent="-338137" lvl="2" marL="1138237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Char char="•"/>
            </a:pPr>
            <a:r>
              <a:rPr b="0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Eigenes Netzwerk</a:t>
            </a:r>
            <a:endParaRPr/>
          </a:p>
        </p:txBody>
      </p:sp>
      <p:sp>
        <p:nvSpPr>
          <p:cNvPr id="266" name="Google Shape;266;p5"/>
          <p:cNvSpPr txBox="1"/>
          <p:nvPr/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Mario Vogelsteller (B.Sc.), Berater für Online-Marketing-Strategien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Internet: www.mario-vogelsteller.de, E-Mail: info@mario-vogelsteller.de, Fon: +49 (0) 571 – 880 357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6"/>
          <p:cNvSpPr txBox="1"/>
          <p:nvPr/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73" name="Google Shape;273;p6"/>
          <p:cNvSpPr txBox="1"/>
          <p:nvPr>
            <p:ph type="title"/>
          </p:nvPr>
        </p:nvSpPr>
        <p:spPr>
          <a:xfrm>
            <a:off x="179387" y="-115887"/>
            <a:ext cx="7561262" cy="104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0" i="0" lang="en-US" sz="2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Beratung</a:t>
            </a:r>
            <a:endParaRPr/>
          </a:p>
        </p:txBody>
      </p:sp>
      <p:sp>
        <p:nvSpPr>
          <p:cNvPr id="274" name="Google Shape;274;p6"/>
          <p:cNvSpPr txBox="1"/>
          <p:nvPr>
            <p:ph idx="1" type="body"/>
          </p:nvPr>
        </p:nvSpPr>
        <p:spPr>
          <a:xfrm>
            <a:off x="179387" y="900112"/>
            <a:ext cx="8785225" cy="513715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-338137" lvl="1" marL="73818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 New Roman"/>
              <a:buChar char="•"/>
            </a:pPr>
            <a:r>
              <a:rPr b="0" i="0" lang="en-US" sz="2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Analyse</a:t>
            </a:r>
            <a:endParaRPr/>
          </a:p>
          <a:p>
            <a:pPr indent="-338137" lvl="2" marL="1138237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Char char="•"/>
            </a:pPr>
            <a:r>
              <a:rPr b="0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Systematische Untersuchung der relevanten Sachzusammenhänge</a:t>
            </a:r>
            <a:endParaRPr/>
          </a:p>
          <a:p>
            <a:pPr indent="-338137" lvl="2" marL="1138237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Char char="•"/>
            </a:pPr>
            <a:r>
              <a:rPr b="0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Indentifizierung von Leistungspotentialen und –schwächen</a:t>
            </a:r>
            <a:endParaRPr/>
          </a:p>
          <a:p>
            <a:pPr indent="-338137" lvl="1" marL="738187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 New Roman"/>
              <a:buChar char="•"/>
            </a:pPr>
            <a:r>
              <a:rPr b="0" i="0" lang="en-US" sz="2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Soll-Konzept</a:t>
            </a:r>
            <a:endParaRPr/>
          </a:p>
          <a:p>
            <a:pPr indent="-338137" lvl="2" marL="1138237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Char char="•"/>
            </a:pPr>
            <a:r>
              <a:rPr b="0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Gemeinsame Definition der Ziele</a:t>
            </a:r>
            <a:endParaRPr/>
          </a:p>
          <a:p>
            <a:pPr indent="-338137" lvl="2" marL="1138237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Char char="•"/>
            </a:pPr>
            <a:r>
              <a:rPr b="0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Erstellung eines konkreten Maßnahmenkatalogs</a:t>
            </a:r>
            <a:endParaRPr/>
          </a:p>
          <a:p>
            <a:pPr indent="-338137" lvl="1" marL="738187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 New Roman"/>
              <a:buChar char="•"/>
            </a:pPr>
            <a:r>
              <a:rPr b="0" i="0" lang="en-US" sz="2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Coaching</a:t>
            </a:r>
            <a:endParaRPr/>
          </a:p>
          <a:p>
            <a:pPr indent="-338137" lvl="2" marL="1138237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Char char="•"/>
            </a:pPr>
            <a:r>
              <a:rPr b="0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Know-How-Transfer zum Kunden</a:t>
            </a:r>
            <a:endParaRPr/>
          </a:p>
          <a:p>
            <a:pPr indent="-338137" lvl="2" marL="1138237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Char char="•"/>
            </a:pPr>
            <a:r>
              <a:rPr b="0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Ständige Überprüfung der Zielerreichung</a:t>
            </a:r>
            <a:endParaRPr/>
          </a:p>
          <a:p>
            <a:pPr indent="-338137" lvl="1" marL="738187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Times New Roman"/>
              <a:buChar char="•"/>
            </a:pPr>
            <a:r>
              <a:rPr b="0" i="0" lang="en-US" sz="2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Umsetzung</a:t>
            </a:r>
            <a:endParaRPr/>
          </a:p>
          <a:p>
            <a:pPr indent="-338137" lvl="2" marL="1138237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Char char="•"/>
            </a:pPr>
            <a:r>
              <a:rPr b="0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Experten aller Bereiche stehen für die Umsetzung zur Verfügung (Programmierer, Designer, Texter, etc.)</a:t>
            </a:r>
            <a:endParaRPr/>
          </a:p>
        </p:txBody>
      </p:sp>
      <p:sp>
        <p:nvSpPr>
          <p:cNvPr id="275" name="Google Shape;275;p6"/>
          <p:cNvSpPr txBox="1"/>
          <p:nvPr/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Mario Vogelsteller (B.Sc.), Berater für Online-Marketing-Strategien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Internet: www.mario-vogelsteller.de, E-Mail: info@mario-vogelsteller.de, Fon: +49 (0) 571 – 880 357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7"/>
          <p:cNvSpPr txBox="1"/>
          <p:nvPr/>
        </p:nvSpPr>
        <p:spPr>
          <a:xfrm>
            <a:off x="8305800" y="6386512"/>
            <a:ext cx="590550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US" sz="1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82" name="Google Shape;282;p7"/>
          <p:cNvSpPr txBox="1"/>
          <p:nvPr>
            <p:ph type="title"/>
          </p:nvPr>
        </p:nvSpPr>
        <p:spPr>
          <a:xfrm>
            <a:off x="179387" y="-71437"/>
            <a:ext cx="7559675" cy="9509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0" i="0" lang="en-US" sz="28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Ende</a:t>
            </a:r>
            <a:endParaRPr/>
          </a:p>
        </p:txBody>
      </p:sp>
      <p:sp>
        <p:nvSpPr>
          <p:cNvPr id="283" name="Google Shape;283;p7"/>
          <p:cNvSpPr txBox="1"/>
          <p:nvPr>
            <p:ph idx="1" type="body"/>
          </p:nvPr>
        </p:nvSpPr>
        <p:spPr>
          <a:xfrm>
            <a:off x="179387" y="908050"/>
            <a:ext cx="8783637" cy="50450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-339725" lvl="0" marL="3429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9725" lvl="0" marL="34290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Vielen Dank für Ihre Aufmerksamkeit!</a:t>
            </a:r>
            <a:endParaRPr/>
          </a:p>
          <a:p>
            <a:pPr indent="-339725" lvl="0" marL="34290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9725" lvl="0" marL="34290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</a:pPr>
            <a:r>
              <a:rPr b="0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Wenn ich Ihr Interesse für Suchmaschinenoptimierung wecken konnte, würde ich mich über eine Nachricht freuen.</a:t>
            </a:r>
            <a:endParaRPr/>
          </a:p>
          <a:p>
            <a:pPr indent="-339725" lvl="0" marL="34290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b="0" i="0" sz="2400" u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39725" lvl="0" marL="34290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b="0" i="0" lang="en-US" sz="2400" u="sng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 erreichen Sie mich:</a:t>
            </a:r>
            <a:endParaRPr/>
          </a:p>
          <a:p>
            <a:pPr indent="-339725" lvl="0" marL="34290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</a:pPr>
            <a:r>
              <a:rPr b="0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Internet: </a:t>
            </a:r>
            <a:r>
              <a:rPr b="0" i="0" lang="en-US" sz="20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www.mario-vogelsteller.de</a:t>
            </a:r>
            <a:endParaRPr/>
          </a:p>
          <a:p>
            <a:pPr indent="-339725" lvl="0" marL="34290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</a:pPr>
            <a:r>
              <a:rPr b="0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E-Mail: info@mario-vogelsteller.de</a:t>
            </a:r>
            <a:endParaRPr/>
          </a:p>
          <a:p>
            <a:pPr indent="-339725" lvl="0" marL="34290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</a:pPr>
            <a:r>
              <a:rPr b="0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Fon: +49 (0) 571 – 880 357</a:t>
            </a:r>
            <a:endParaRPr/>
          </a:p>
          <a:p>
            <a:pPr indent="-339725" lvl="0" marL="34290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</a:pPr>
            <a:r>
              <a:rPr b="0" i="0" lang="en-US" sz="2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Mobil: +49 (0) 160 – 9914 2678</a:t>
            </a:r>
            <a:endParaRPr/>
          </a:p>
        </p:txBody>
      </p:sp>
      <p:sp>
        <p:nvSpPr>
          <p:cNvPr id="284" name="Google Shape;284;p7"/>
          <p:cNvSpPr txBox="1"/>
          <p:nvPr/>
        </p:nvSpPr>
        <p:spPr>
          <a:xfrm>
            <a:off x="179387" y="6188075"/>
            <a:ext cx="6450012" cy="6699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Mario Vogelsteller (B.Sc.), Berater für Online-Marketing-Strategien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Internet: www.mario-vogelsteller.de, E-Mail: info@mario-vogelsteller.de, Fon: +49 (0) 571 – 880 357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8_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1_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4_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11_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13_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4.xml><?xml version="1.0" encoding="utf-8"?>
<a:theme xmlns:a="http://schemas.openxmlformats.org/drawingml/2006/main" xmlns:r="http://schemas.openxmlformats.org/officeDocument/2006/relationships" name="2_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15.xml><?xml version="1.0" encoding="utf-8"?>
<a:theme xmlns:a="http://schemas.openxmlformats.org/drawingml/2006/main" xmlns:r="http://schemas.openxmlformats.org/officeDocument/2006/relationships" name="3_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0_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6_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9_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7_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5_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12_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2010-08-07T07:41:31Z</dcterms:created>
  <dc:creator>oll1</dc:creator>
</cp:coreProperties>
</file>